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77" r:id="rId7"/>
    <p:sldId id="261" r:id="rId8"/>
    <p:sldId id="264" r:id="rId9"/>
    <p:sldId id="265" r:id="rId10"/>
    <p:sldId id="276" r:id="rId11"/>
    <p:sldId id="263" r:id="rId12"/>
    <p:sldId id="267" r:id="rId13"/>
    <p:sldId id="274" r:id="rId14"/>
    <p:sldId id="278" r:id="rId15"/>
    <p:sldId id="269" r:id="rId16"/>
    <p:sldId id="270" r:id="rId17"/>
    <p:sldId id="271" r:id="rId18"/>
    <p:sldId id="272" r:id="rId19"/>
    <p:sldId id="279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9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1848E9-F1E7-43A1-8C96-F88981A4A137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68300" y="395288"/>
            <a:ext cx="1384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solidFill>
                  <a:schemeClr val="accent2"/>
                </a:solidFill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10000" y="5029200"/>
            <a:ext cx="4724400" cy="381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6096000" cy="6826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40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61018-482D-467F-9165-FC726B8AF1B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91300" y="655638"/>
            <a:ext cx="2095500" cy="55927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55638"/>
            <a:ext cx="6134100" cy="55927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DDCF0-CFED-4641-8D5C-60FC2C3D662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4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655638"/>
            <a:ext cx="49530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gráfico 2"/>
          <p:cNvSpPr>
            <a:spLocks noGrp="1"/>
          </p:cNvSpPr>
          <p:nvPr>
            <p:ph type="chart" idx="1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r>
              <a:rPr lang="es-ES" smtClean="0"/>
              <a:t>Haga clic en el icono para agregar un gráfico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096000" y="64008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971800" y="64008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EB416210-AC82-4C5C-9F61-514446AE787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25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655638"/>
            <a:ext cx="49530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096000" y="64008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971800" y="64008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978F0FC6-D9FF-4CF7-87A8-CDE8CC1D169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2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D962B-B38B-4DC7-A44D-6986126D666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5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665A3-0770-4D26-8F22-53CC9081CF2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76700" cy="464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076700" cy="464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E3B83-B3E2-4F0E-84C8-1B4493EECF8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1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6C1AF-88DB-48F7-9438-30F564AA005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4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BDEE3-51E9-407C-8278-181840A320B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6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C3FEA-1BCA-4DA7-A7BF-64FAB5A9484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4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21754-63B5-438C-A4F1-249B3A1D48E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4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5493C-3590-4541-84B0-AA585AA50A5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8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04800" y="64008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096000" y="64008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2971800" y="64008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FFB2AF-0132-4EDD-AC9C-AB4B4AFEE32F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04800" y="655638"/>
            <a:ext cx="49530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6575648" cy="682625"/>
          </a:xfrm>
        </p:spPr>
        <p:txBody>
          <a:bodyPr/>
          <a:lstStyle/>
          <a:p>
            <a:r>
              <a:rPr lang="en-US" dirty="0" err="1" smtClean="0"/>
              <a:t>Modelamiento</a:t>
            </a:r>
            <a:r>
              <a:rPr lang="en-US" dirty="0" smtClean="0"/>
              <a:t> del MECC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953000"/>
            <a:ext cx="3962400" cy="381000"/>
          </a:xfr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260725" y="2686050"/>
            <a:ext cx="305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chemeClr val="tx2"/>
                </a:solidFill>
              </a:rPr>
              <a:t>Add your company slogan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Chart- </a:t>
            </a:r>
            <a:r>
              <a:rPr lang="en-US" sz="2400">
                <a:solidFill>
                  <a:srgbClr val="000000"/>
                </a:solidFill>
              </a:rPr>
              <a:t>PowerPoint2002</a:t>
            </a:r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>
            <p:ph idx="1"/>
          </p:nvPr>
        </p:nvGraphicFramePr>
        <p:xfrm>
          <a:off x="1600200" y="2057400"/>
          <a:ext cx="5638800" cy="376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Chart" r:id="rId3" imgW="6086475" imgH="4067251" progId="MSGraph.Chart.8">
                  <p:embed followColorScheme="full"/>
                </p:oleObj>
              </mc:Choice>
              <mc:Fallback>
                <p:oleObj name="Chart" r:id="rId3" imgW="6086475" imgH="4067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57400"/>
                        <a:ext cx="5638800" cy="376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006699"/>
                                </a:gs>
                                <a:gs pos="100000">
                                  <a:srgbClr val="006699">
                                    <a:gamma/>
                                    <a:shade val="30196"/>
                                    <a:invGamma/>
                                  </a:srgbClr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mpd="sng">
                            <a:solidFill>
                              <a:srgbClr val="99CC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Diagram</a:t>
            </a:r>
            <a:endParaRPr lang="en-US" sz="1800"/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  <p:sp>
        <p:nvSpPr>
          <p:cNvPr id="47136" name="Freeform 32"/>
          <p:cNvSpPr>
            <a:spLocks/>
          </p:cNvSpPr>
          <p:nvPr/>
        </p:nvSpPr>
        <p:spPr bwMode="gray">
          <a:xfrm>
            <a:off x="7834313" y="2286000"/>
            <a:ext cx="576262" cy="846138"/>
          </a:xfrm>
          <a:custGeom>
            <a:avLst/>
            <a:gdLst>
              <a:gd name="T0" fmla="*/ 308 w 308"/>
              <a:gd name="T1" fmla="*/ 120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37" name="Freeform 33"/>
          <p:cNvSpPr>
            <a:spLocks/>
          </p:cNvSpPr>
          <p:nvPr/>
        </p:nvSpPr>
        <p:spPr bwMode="gray">
          <a:xfrm>
            <a:off x="5073650" y="2286000"/>
            <a:ext cx="3343275" cy="541338"/>
          </a:xfrm>
          <a:custGeom>
            <a:avLst/>
            <a:gdLst>
              <a:gd name="T0" fmla="*/ 1478 w 1786"/>
              <a:gd name="T1" fmla="*/ 284 h 284"/>
              <a:gd name="T2" fmla="*/ 0 w 1786"/>
              <a:gd name="T3" fmla="*/ 284 h 284"/>
              <a:gd name="T4" fmla="*/ 446 w 1786"/>
              <a:gd name="T5" fmla="*/ 0 h 284"/>
              <a:gd name="T6" fmla="*/ 1786 w 1786"/>
              <a:gd name="T7" fmla="*/ 0 h 284"/>
              <a:gd name="T8" fmla="*/ 1478 w 1786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57647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38" name="Freeform 34"/>
          <p:cNvSpPr>
            <a:spLocks/>
          </p:cNvSpPr>
          <p:nvPr/>
        </p:nvSpPr>
        <p:spPr bwMode="gray">
          <a:xfrm>
            <a:off x="7254875" y="3117850"/>
            <a:ext cx="576263" cy="841375"/>
          </a:xfrm>
          <a:custGeom>
            <a:avLst/>
            <a:gdLst>
              <a:gd name="T0" fmla="*/ 308 w 308"/>
              <a:gd name="T1" fmla="*/ 120 h 442"/>
              <a:gd name="T2" fmla="*/ 0 w 308"/>
              <a:gd name="T3" fmla="*/ 442 h 442"/>
              <a:gd name="T4" fmla="*/ 0 w 308"/>
              <a:gd name="T5" fmla="*/ 286 h 442"/>
              <a:gd name="T6" fmla="*/ 308 w 308"/>
              <a:gd name="T7" fmla="*/ 0 h 442"/>
              <a:gd name="T8" fmla="*/ 308 w 308"/>
              <a:gd name="T9" fmla="*/ 12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39" name="Freeform 35"/>
          <p:cNvSpPr>
            <a:spLocks/>
          </p:cNvSpPr>
          <p:nvPr/>
        </p:nvSpPr>
        <p:spPr bwMode="gray">
          <a:xfrm>
            <a:off x="4243388" y="3117850"/>
            <a:ext cx="3594100" cy="539750"/>
          </a:xfrm>
          <a:custGeom>
            <a:avLst/>
            <a:gdLst>
              <a:gd name="T0" fmla="*/ 1612 w 1920"/>
              <a:gd name="T1" fmla="*/ 284 h 284"/>
              <a:gd name="T2" fmla="*/ 0 w 1920"/>
              <a:gd name="T3" fmla="*/ 284 h 284"/>
              <a:gd name="T4" fmla="*/ 446 w 1920"/>
              <a:gd name="T5" fmla="*/ 0 h 284"/>
              <a:gd name="T6" fmla="*/ 1920 w 1920"/>
              <a:gd name="T7" fmla="*/ 0 h 284"/>
              <a:gd name="T8" fmla="*/ 1612 w 1920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57647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40" name="Freeform 36"/>
          <p:cNvSpPr>
            <a:spLocks/>
          </p:cNvSpPr>
          <p:nvPr/>
        </p:nvSpPr>
        <p:spPr bwMode="gray">
          <a:xfrm>
            <a:off x="6673850" y="3949700"/>
            <a:ext cx="573088" cy="844550"/>
          </a:xfrm>
          <a:custGeom>
            <a:avLst/>
            <a:gdLst>
              <a:gd name="T0" fmla="*/ 306 w 306"/>
              <a:gd name="T1" fmla="*/ 122 h 444"/>
              <a:gd name="T2" fmla="*/ 0 w 306"/>
              <a:gd name="T3" fmla="*/ 444 h 444"/>
              <a:gd name="T4" fmla="*/ 0 w 306"/>
              <a:gd name="T5" fmla="*/ 286 h 444"/>
              <a:gd name="T6" fmla="*/ 306 w 306"/>
              <a:gd name="T7" fmla="*/ 0 h 444"/>
              <a:gd name="T8" fmla="*/ 306 w 306"/>
              <a:gd name="T9" fmla="*/ 12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41" name="Freeform 37"/>
          <p:cNvSpPr>
            <a:spLocks/>
          </p:cNvSpPr>
          <p:nvPr/>
        </p:nvSpPr>
        <p:spPr bwMode="gray">
          <a:xfrm>
            <a:off x="6096000" y="4772025"/>
            <a:ext cx="577850" cy="846138"/>
          </a:xfrm>
          <a:custGeom>
            <a:avLst/>
            <a:gdLst>
              <a:gd name="T0" fmla="*/ 308 w 308"/>
              <a:gd name="T1" fmla="*/ 122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42" name="Freeform 38"/>
          <p:cNvSpPr>
            <a:spLocks/>
          </p:cNvSpPr>
          <p:nvPr/>
        </p:nvSpPr>
        <p:spPr bwMode="gray">
          <a:xfrm>
            <a:off x="2592388" y="4776788"/>
            <a:ext cx="4081462" cy="539750"/>
          </a:xfrm>
          <a:custGeom>
            <a:avLst/>
            <a:gdLst>
              <a:gd name="T0" fmla="*/ 1872 w 2180"/>
              <a:gd name="T1" fmla="*/ 284 h 284"/>
              <a:gd name="T2" fmla="*/ 0 w 2180"/>
              <a:gd name="T3" fmla="*/ 284 h 284"/>
              <a:gd name="T4" fmla="*/ 446 w 2180"/>
              <a:gd name="T5" fmla="*/ 0 h 284"/>
              <a:gd name="T6" fmla="*/ 2180 w 2180"/>
              <a:gd name="T7" fmla="*/ 0 h 284"/>
              <a:gd name="T8" fmla="*/ 1872 w 2180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7143" name="Group 39"/>
          <p:cNvGrpSpPr>
            <a:grpSpLocks/>
          </p:cNvGrpSpPr>
          <p:nvPr/>
        </p:nvGrpSpPr>
        <p:grpSpPr bwMode="auto">
          <a:xfrm>
            <a:off x="873125" y="2276475"/>
            <a:ext cx="5033963" cy="3324225"/>
            <a:chOff x="550" y="1434"/>
            <a:chExt cx="3171" cy="2094"/>
          </a:xfrm>
        </p:grpSpPr>
        <p:sp>
          <p:nvSpPr>
            <p:cNvPr id="47144" name="Line 40"/>
            <p:cNvSpPr>
              <a:spLocks noChangeShapeType="1"/>
            </p:cNvSpPr>
            <p:nvPr/>
          </p:nvSpPr>
          <p:spPr bwMode="gray">
            <a:xfrm flipH="1">
              <a:off x="550" y="3527"/>
              <a:ext cx="10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45" name="Line 41"/>
            <p:cNvSpPr>
              <a:spLocks noChangeShapeType="1"/>
            </p:cNvSpPr>
            <p:nvPr/>
          </p:nvSpPr>
          <p:spPr bwMode="gray">
            <a:xfrm flipH="1">
              <a:off x="550" y="3013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46" name="Line 42"/>
            <p:cNvSpPr>
              <a:spLocks noChangeShapeType="1"/>
            </p:cNvSpPr>
            <p:nvPr/>
          </p:nvSpPr>
          <p:spPr bwMode="gray">
            <a:xfrm flipH="1">
              <a:off x="550" y="249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47" name="Line 43"/>
            <p:cNvSpPr>
              <a:spLocks noChangeShapeType="1"/>
            </p:cNvSpPr>
            <p:nvPr/>
          </p:nvSpPr>
          <p:spPr bwMode="gray">
            <a:xfrm flipH="1">
              <a:off x="550" y="1968"/>
              <a:ext cx="2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48" name="Line 44"/>
            <p:cNvSpPr>
              <a:spLocks noChangeShapeType="1"/>
            </p:cNvSpPr>
            <p:nvPr/>
          </p:nvSpPr>
          <p:spPr bwMode="gray">
            <a:xfrm flipH="1" flipV="1">
              <a:off x="550" y="1438"/>
              <a:ext cx="3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49" name="Line 45"/>
            <p:cNvSpPr>
              <a:spLocks noChangeShapeType="1"/>
            </p:cNvSpPr>
            <p:nvPr/>
          </p:nvSpPr>
          <p:spPr bwMode="gray">
            <a:xfrm>
              <a:off x="646" y="1434"/>
              <a:ext cx="0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50" name="Line 46"/>
            <p:cNvSpPr>
              <a:spLocks noChangeShapeType="1"/>
            </p:cNvSpPr>
            <p:nvPr/>
          </p:nvSpPr>
          <p:spPr bwMode="gray">
            <a:xfrm>
              <a:off x="646" y="1983"/>
              <a:ext cx="0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51" name="Line 47"/>
            <p:cNvSpPr>
              <a:spLocks noChangeShapeType="1"/>
            </p:cNvSpPr>
            <p:nvPr/>
          </p:nvSpPr>
          <p:spPr bwMode="gray">
            <a:xfrm>
              <a:off x="646" y="2498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52" name="Line 48"/>
            <p:cNvSpPr>
              <a:spLocks noChangeShapeType="1"/>
            </p:cNvSpPr>
            <p:nvPr/>
          </p:nvSpPr>
          <p:spPr bwMode="gray">
            <a:xfrm>
              <a:off x="646" y="3013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53" name="Text Box 49"/>
            <p:cNvSpPr txBox="1">
              <a:spLocks noChangeArrowheads="1"/>
            </p:cNvSpPr>
            <p:nvPr/>
          </p:nvSpPr>
          <p:spPr bwMode="gray">
            <a:xfrm>
              <a:off x="742" y="1638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47154" name="Text Box 50"/>
            <p:cNvSpPr txBox="1">
              <a:spLocks noChangeArrowheads="1"/>
            </p:cNvSpPr>
            <p:nvPr/>
          </p:nvSpPr>
          <p:spPr bwMode="gray">
            <a:xfrm>
              <a:off x="742" y="2159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47155" name="Text Box 51"/>
            <p:cNvSpPr txBox="1">
              <a:spLocks noChangeArrowheads="1"/>
            </p:cNvSpPr>
            <p:nvPr/>
          </p:nvSpPr>
          <p:spPr bwMode="gray">
            <a:xfrm>
              <a:off x="742" y="2703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47156" name="Text Box 52"/>
            <p:cNvSpPr txBox="1">
              <a:spLocks noChangeArrowheads="1"/>
            </p:cNvSpPr>
            <p:nvPr/>
          </p:nvSpPr>
          <p:spPr bwMode="gray">
            <a:xfrm>
              <a:off x="742" y="3211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47157" name="Freeform 53"/>
            <p:cNvSpPr>
              <a:spLocks/>
            </p:cNvSpPr>
            <p:nvPr/>
          </p:nvSpPr>
          <p:spPr bwMode="gray">
            <a:xfrm>
              <a:off x="2006" y="1537"/>
              <a:ext cx="1158" cy="1715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7158" name="Rectangle 54"/>
          <p:cNvSpPr>
            <a:spLocks noChangeArrowheads="1"/>
          </p:cNvSpPr>
          <p:nvPr/>
        </p:nvSpPr>
        <p:spPr bwMode="gray">
          <a:xfrm>
            <a:off x="5080000" y="2827338"/>
            <a:ext cx="2767013" cy="3048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51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47159" name="Rectangle 55"/>
          <p:cNvSpPr>
            <a:spLocks noChangeArrowheads="1"/>
          </p:cNvSpPr>
          <p:nvPr/>
        </p:nvSpPr>
        <p:spPr bwMode="gray">
          <a:xfrm>
            <a:off x="4244975" y="3657600"/>
            <a:ext cx="3016250" cy="2984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5451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47160" name="Freeform 56"/>
          <p:cNvSpPr>
            <a:spLocks/>
          </p:cNvSpPr>
          <p:nvPr/>
        </p:nvSpPr>
        <p:spPr bwMode="gray">
          <a:xfrm>
            <a:off x="3419475" y="3949700"/>
            <a:ext cx="3833813" cy="544513"/>
          </a:xfrm>
          <a:custGeom>
            <a:avLst/>
            <a:gdLst>
              <a:gd name="T0" fmla="*/ 1742 w 2048"/>
              <a:gd name="T1" fmla="*/ 286 h 286"/>
              <a:gd name="T2" fmla="*/ 0 w 2048"/>
              <a:gd name="T3" fmla="*/ 286 h 286"/>
              <a:gd name="T4" fmla="*/ 446 w 2048"/>
              <a:gd name="T5" fmla="*/ 0 h 286"/>
              <a:gd name="T6" fmla="*/ 2048 w 2048"/>
              <a:gd name="T7" fmla="*/ 0 h 286"/>
              <a:gd name="T8" fmla="*/ 1742 w 2048"/>
              <a:gd name="T9" fmla="*/ 28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161" name="Rectangle 57"/>
          <p:cNvSpPr>
            <a:spLocks noChangeArrowheads="1"/>
          </p:cNvSpPr>
          <p:nvPr/>
        </p:nvSpPr>
        <p:spPr bwMode="gray">
          <a:xfrm>
            <a:off x="3422650" y="4492625"/>
            <a:ext cx="3263900" cy="298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47162" name="Rectangle 58"/>
          <p:cNvSpPr>
            <a:spLocks noChangeArrowheads="1"/>
          </p:cNvSpPr>
          <p:nvPr/>
        </p:nvSpPr>
        <p:spPr bwMode="gray">
          <a:xfrm>
            <a:off x="2590800" y="5318125"/>
            <a:ext cx="3513138" cy="29686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54510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Verdana" panose="020B0604030504040204" pitchFamily="34" charset="0"/>
              </a:rPr>
              <a:t>Add Your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Diagram</a:t>
            </a:r>
            <a:endParaRPr lang="en-US" sz="1800"/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gray">
          <a:xfrm rot="39573186">
            <a:off x="4777581" y="2534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gray">
          <a:xfrm rot="3465783">
            <a:off x="4777582" y="46982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gray">
          <a:xfrm rot="35969022">
            <a:off x="3558381" y="26106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gray">
          <a:xfrm rot="7535209">
            <a:off x="3520281" y="46648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gray">
          <a:xfrm>
            <a:off x="5356225" y="36623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gray">
          <a:xfrm rot="-10800000">
            <a:off x="2946400" y="36560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gray">
          <a:xfrm>
            <a:off x="2692400" y="1893888"/>
            <a:ext cx="3743325" cy="3744912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3348038" y="5151438"/>
            <a:ext cx="360362" cy="360362"/>
            <a:chOff x="2109" y="3612"/>
            <a:chExt cx="227" cy="227"/>
          </a:xfrm>
        </p:grpSpPr>
        <p:sp>
          <p:nvSpPr>
            <p:cNvPr id="51217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1228" name="Oval 28"/>
          <p:cNvSpPr>
            <a:spLocks noChangeArrowheads="1"/>
          </p:cNvSpPr>
          <p:nvPr/>
        </p:nvSpPr>
        <p:spPr bwMode="gray">
          <a:xfrm>
            <a:off x="3624263" y="2846388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29" name="Oval 29"/>
          <p:cNvSpPr>
            <a:spLocks noChangeArrowheads="1"/>
          </p:cNvSpPr>
          <p:nvPr/>
        </p:nvSpPr>
        <p:spPr bwMode="gray">
          <a:xfrm>
            <a:off x="3617913" y="2830513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30" name="Oval 30"/>
          <p:cNvSpPr>
            <a:spLocks noChangeArrowheads="1"/>
          </p:cNvSpPr>
          <p:nvPr/>
        </p:nvSpPr>
        <p:spPr bwMode="gray">
          <a:xfrm>
            <a:off x="3751263" y="29733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231" name="Oval 31"/>
          <p:cNvSpPr>
            <a:spLocks noChangeArrowheads="1"/>
          </p:cNvSpPr>
          <p:nvPr/>
        </p:nvSpPr>
        <p:spPr bwMode="gray">
          <a:xfrm>
            <a:off x="3733800" y="2946400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232" name="Oval 32"/>
          <p:cNvSpPr>
            <a:spLocks noChangeArrowheads="1"/>
          </p:cNvSpPr>
          <p:nvPr/>
        </p:nvSpPr>
        <p:spPr bwMode="gray">
          <a:xfrm>
            <a:off x="3835400" y="3057525"/>
            <a:ext cx="1522413" cy="1522413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233" name="Oval 33"/>
          <p:cNvSpPr>
            <a:spLocks noChangeArrowheads="1"/>
          </p:cNvSpPr>
          <p:nvPr/>
        </p:nvSpPr>
        <p:spPr bwMode="gray">
          <a:xfrm>
            <a:off x="3857625" y="3076575"/>
            <a:ext cx="1471613" cy="14732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51234" name="Oval 34"/>
          <p:cNvSpPr>
            <a:spLocks noChangeArrowheads="1"/>
          </p:cNvSpPr>
          <p:nvPr/>
        </p:nvSpPr>
        <p:spPr bwMode="gray">
          <a:xfrm>
            <a:off x="3875088" y="3086100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51235" name="Oval 35"/>
          <p:cNvSpPr>
            <a:spLocks noChangeArrowheads="1"/>
          </p:cNvSpPr>
          <p:nvPr/>
        </p:nvSpPr>
        <p:spPr bwMode="gray">
          <a:xfrm>
            <a:off x="3890963" y="3100388"/>
            <a:ext cx="1366837" cy="13414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51236" name="Oval 36"/>
          <p:cNvSpPr>
            <a:spLocks noChangeArrowheads="1"/>
          </p:cNvSpPr>
          <p:nvPr/>
        </p:nvSpPr>
        <p:spPr bwMode="gray">
          <a:xfrm>
            <a:off x="3971925" y="3136900"/>
            <a:ext cx="1214438" cy="109061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gray">
          <a:xfrm>
            <a:off x="4162425" y="3546475"/>
            <a:ext cx="85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</a:rPr>
              <a:t>Title</a:t>
            </a: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5715000" y="1879600"/>
            <a:ext cx="1482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Add Your Text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1914525" y="1879600"/>
            <a:ext cx="1482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/>
              <a:t>Add Your Text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6629400" y="3632200"/>
            <a:ext cx="1482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Add Your Text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715000" y="5232400"/>
            <a:ext cx="1482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Add Your Text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1000125" y="3632200"/>
            <a:ext cx="1482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/>
              <a:t>Add Your Text</a:t>
            </a: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1838325" y="5170488"/>
            <a:ext cx="1482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/>
              <a:t>Add Your Text</a:t>
            </a:r>
          </a:p>
        </p:txBody>
      </p:sp>
      <p:grpSp>
        <p:nvGrpSpPr>
          <p:cNvPr id="51244" name="Group 44"/>
          <p:cNvGrpSpPr>
            <a:grpSpLocks/>
          </p:cNvGrpSpPr>
          <p:nvPr/>
        </p:nvGrpSpPr>
        <p:grpSpPr bwMode="auto">
          <a:xfrm>
            <a:off x="2514600" y="3657600"/>
            <a:ext cx="360363" cy="360363"/>
            <a:chOff x="2109" y="3612"/>
            <a:chExt cx="227" cy="227"/>
          </a:xfrm>
        </p:grpSpPr>
        <p:sp>
          <p:nvSpPr>
            <p:cNvPr id="51245" name="Oval 45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46" name="Oval 46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1247" name="Group 47"/>
          <p:cNvGrpSpPr>
            <a:grpSpLocks/>
          </p:cNvGrpSpPr>
          <p:nvPr/>
        </p:nvGrpSpPr>
        <p:grpSpPr bwMode="auto">
          <a:xfrm>
            <a:off x="3352800" y="1981200"/>
            <a:ext cx="360363" cy="360363"/>
            <a:chOff x="2109" y="3612"/>
            <a:chExt cx="227" cy="227"/>
          </a:xfrm>
        </p:grpSpPr>
        <p:sp>
          <p:nvSpPr>
            <p:cNvPr id="51248" name="Oval 4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49" name="Oval 4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1250" name="Group 50"/>
          <p:cNvGrpSpPr>
            <a:grpSpLocks/>
          </p:cNvGrpSpPr>
          <p:nvPr/>
        </p:nvGrpSpPr>
        <p:grpSpPr bwMode="auto">
          <a:xfrm>
            <a:off x="5334000" y="1981200"/>
            <a:ext cx="360363" cy="360363"/>
            <a:chOff x="2109" y="3612"/>
            <a:chExt cx="227" cy="227"/>
          </a:xfrm>
        </p:grpSpPr>
        <p:sp>
          <p:nvSpPr>
            <p:cNvPr id="51251" name="Oval 51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52" name="Oval 52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1253" name="Group 53"/>
          <p:cNvGrpSpPr>
            <a:grpSpLocks/>
          </p:cNvGrpSpPr>
          <p:nvPr/>
        </p:nvGrpSpPr>
        <p:grpSpPr bwMode="auto">
          <a:xfrm>
            <a:off x="6248400" y="3581400"/>
            <a:ext cx="360363" cy="360363"/>
            <a:chOff x="2109" y="3612"/>
            <a:chExt cx="227" cy="227"/>
          </a:xfrm>
        </p:grpSpPr>
        <p:sp>
          <p:nvSpPr>
            <p:cNvPr id="51254" name="Oval 54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55" name="Oval 55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1256" name="Group 56"/>
          <p:cNvGrpSpPr>
            <a:grpSpLocks/>
          </p:cNvGrpSpPr>
          <p:nvPr/>
        </p:nvGrpSpPr>
        <p:grpSpPr bwMode="auto">
          <a:xfrm>
            <a:off x="5410200" y="5105400"/>
            <a:ext cx="360363" cy="360363"/>
            <a:chOff x="2109" y="3612"/>
            <a:chExt cx="227" cy="227"/>
          </a:xfrm>
        </p:grpSpPr>
        <p:sp>
          <p:nvSpPr>
            <p:cNvPr id="51257" name="Oval 5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58" name="Oval 5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Marketing Diagram</a:t>
            </a:r>
          </a:p>
        </p:txBody>
      </p:sp>
      <p:graphicFrame>
        <p:nvGraphicFramePr>
          <p:cNvPr id="58551" name="Group 183"/>
          <p:cNvGraphicFramePr>
            <a:graphicFrameLocks noGrp="1"/>
          </p:cNvGraphicFramePr>
          <p:nvPr>
            <p:ph idx="1"/>
          </p:nvPr>
        </p:nvGraphicFramePr>
        <p:xfrm>
          <a:off x="914400" y="2590800"/>
          <a:ext cx="7315200" cy="2732088"/>
        </p:xfrm>
        <a:graphic>
          <a:graphicData uri="http://schemas.openxmlformats.org/drawingml/2006/table">
            <a:tbl>
              <a:tblPr/>
              <a:tblGrid>
                <a:gridCol w="985838"/>
                <a:gridCol w="1909762"/>
                <a:gridCol w="354013"/>
                <a:gridCol w="1931987"/>
                <a:gridCol w="338138"/>
                <a:gridCol w="1795462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Add Your 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A5E3"/>
                    </a:solidFill>
                  </a:tcPr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Add Your 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BFB3"/>
                    </a:solidFill>
                  </a:tcPr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Add Your 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7DE5"/>
                    </a:solidFill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A5E3">
                        <a:alpha val="600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BFB3">
                        <a:alpha val="600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7DE5">
                        <a:alpha val="60001"/>
                      </a:srgbClr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A5E3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BFB3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7DE5">
                        <a:alpha val="8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A5E3">
                        <a:alpha val="600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BFB3">
                        <a:alpha val="600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7DE5">
                        <a:alpha val="60001"/>
                      </a:srgbClr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A5E3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BFB3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7DE5">
                        <a:alpha val="8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A5E3">
                        <a:alpha val="600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BFB3">
                        <a:alpha val="600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7DE5">
                        <a:alpha val="60001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Diagram</a:t>
            </a:r>
            <a:endParaRPr lang="en-US" sz="1800"/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1219200" y="1831975"/>
            <a:ext cx="2170113" cy="4035425"/>
            <a:chOff x="720" y="1296"/>
            <a:chExt cx="1367" cy="2542"/>
          </a:xfrm>
        </p:grpSpPr>
        <p:sp>
          <p:nvSpPr>
            <p:cNvPr id="71684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685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686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687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688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689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71690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71691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71694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71695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  <p:sp>
          <p:nvSpPr>
            <p:cNvPr id="71696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1697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  <a:endParaRPr lang="en-US"/>
            </a:p>
          </p:txBody>
        </p:sp>
      </p:grpSp>
      <p:grpSp>
        <p:nvGrpSpPr>
          <p:cNvPr id="71698" name="Group 18"/>
          <p:cNvGrpSpPr>
            <a:grpSpLocks/>
          </p:cNvGrpSpPr>
          <p:nvPr/>
        </p:nvGrpSpPr>
        <p:grpSpPr bwMode="auto">
          <a:xfrm>
            <a:off x="3581400" y="1831975"/>
            <a:ext cx="2166938" cy="4035425"/>
            <a:chOff x="2208" y="1296"/>
            <a:chExt cx="1365" cy="2542"/>
          </a:xfrm>
        </p:grpSpPr>
        <p:sp>
          <p:nvSpPr>
            <p:cNvPr id="71699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00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01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02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03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71704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1705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1706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1707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1708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1709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  <a:endParaRPr lang="en-US"/>
            </a:p>
          </p:txBody>
        </p:sp>
        <p:sp>
          <p:nvSpPr>
            <p:cNvPr id="71710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11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1712" name="Group 32"/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71713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14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15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16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71717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71718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71719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71720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71721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71722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  <p:sp>
          <p:nvSpPr>
            <p:cNvPr id="71723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1724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  <a:endParaRPr lang="en-US"/>
            </a:p>
          </p:txBody>
        </p:sp>
        <p:sp>
          <p:nvSpPr>
            <p:cNvPr id="71725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726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Diagram</a:t>
            </a:r>
            <a:endParaRPr lang="en-US" sz="1800"/>
          </a:p>
        </p:txBody>
      </p:sp>
      <p:grpSp>
        <p:nvGrpSpPr>
          <p:cNvPr id="53340" name="Group 92"/>
          <p:cNvGrpSpPr>
            <a:grpSpLocks/>
          </p:cNvGrpSpPr>
          <p:nvPr/>
        </p:nvGrpSpPr>
        <p:grpSpPr bwMode="auto">
          <a:xfrm>
            <a:off x="152400" y="3205163"/>
            <a:ext cx="8839200" cy="147637"/>
            <a:chOff x="384" y="2019"/>
            <a:chExt cx="5088" cy="110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gray">
            <a:xfrm>
              <a:off x="384" y="2019"/>
              <a:ext cx="5088" cy="30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gray">
            <a:xfrm>
              <a:off x="384" y="2049"/>
              <a:ext cx="5088" cy="80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3253" name="Group 5"/>
          <p:cNvGrpSpPr>
            <a:grpSpLocks/>
          </p:cNvGrpSpPr>
          <p:nvPr/>
        </p:nvGrpSpPr>
        <p:grpSpPr bwMode="auto">
          <a:xfrm rot="3877067">
            <a:off x="4691857" y="4256881"/>
            <a:ext cx="2228850" cy="862013"/>
            <a:chOff x="2290" y="2725"/>
            <a:chExt cx="1832" cy="713"/>
          </a:xfrm>
        </p:grpSpPr>
        <p:grpSp>
          <p:nvGrpSpPr>
            <p:cNvPr id="53254" name="Group 6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53255" name="Freeform 7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56" name="Freeform 8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3257" name="Group 9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53258" name="Freeform 1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59" name="Freeform 1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53260" name="Group 12"/>
          <p:cNvGrpSpPr>
            <a:grpSpLocks/>
          </p:cNvGrpSpPr>
          <p:nvPr/>
        </p:nvGrpSpPr>
        <p:grpSpPr bwMode="auto">
          <a:xfrm>
            <a:off x="4521200" y="2673350"/>
            <a:ext cx="1271588" cy="1282700"/>
            <a:chOff x="2789" y="1625"/>
            <a:chExt cx="907" cy="907"/>
          </a:xfrm>
        </p:grpSpPr>
        <p:sp>
          <p:nvSpPr>
            <p:cNvPr id="53261" name="Oval 13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3262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3263" name="Oval 15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3264" name="Oval 16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3265" name="Oval 17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grpSp>
          <p:nvGrpSpPr>
            <p:cNvPr id="53266" name="Group 18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53267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53268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53269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53270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</p:grpSp>
      <p:grpSp>
        <p:nvGrpSpPr>
          <p:cNvPr id="53271" name="Group 23"/>
          <p:cNvGrpSpPr>
            <a:grpSpLocks/>
          </p:cNvGrpSpPr>
          <p:nvPr/>
        </p:nvGrpSpPr>
        <p:grpSpPr bwMode="auto">
          <a:xfrm rot="3877067">
            <a:off x="6663532" y="4321968"/>
            <a:ext cx="2228850" cy="862013"/>
            <a:chOff x="2290" y="2725"/>
            <a:chExt cx="1832" cy="713"/>
          </a:xfrm>
        </p:grpSpPr>
        <p:grpSp>
          <p:nvGrpSpPr>
            <p:cNvPr id="53272" name="Group 24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53273" name="Freeform 2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74" name="Freeform 2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3275" name="Group 27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53276" name="Freeform 2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77" name="Freeform 2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3278" name="Oval 30"/>
          <p:cNvSpPr>
            <a:spLocks noChangeArrowheads="1"/>
          </p:cNvSpPr>
          <p:nvPr/>
        </p:nvSpPr>
        <p:spPr bwMode="gray">
          <a:xfrm>
            <a:off x="6300788" y="2532063"/>
            <a:ext cx="1527175" cy="1538287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tint val="0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tint val="0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79" name="Oval 31"/>
          <p:cNvSpPr>
            <a:spLocks noChangeArrowheads="1"/>
          </p:cNvSpPr>
          <p:nvPr/>
        </p:nvSpPr>
        <p:spPr bwMode="gray">
          <a:xfrm>
            <a:off x="6300788" y="2532063"/>
            <a:ext cx="1527175" cy="1538287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3399FF">
                  <a:gamma/>
                  <a:shade val="0"/>
                  <a:invGamma/>
                  <a:alpha val="8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80" name="Oval 32"/>
          <p:cNvSpPr>
            <a:spLocks noChangeArrowheads="1"/>
          </p:cNvSpPr>
          <p:nvPr/>
        </p:nvSpPr>
        <p:spPr bwMode="gray">
          <a:xfrm>
            <a:off x="6402388" y="2632075"/>
            <a:ext cx="1327150" cy="13366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54118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54118"/>
                  <a:invGamma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3281" name="Oval 33"/>
          <p:cNvSpPr>
            <a:spLocks noChangeArrowheads="1"/>
          </p:cNvSpPr>
          <p:nvPr/>
        </p:nvSpPr>
        <p:spPr bwMode="gray">
          <a:xfrm>
            <a:off x="6403975" y="2635250"/>
            <a:ext cx="1327150" cy="13366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63529"/>
                  <a:invGamma/>
                </a:srgbClr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3282" name="Oval 34"/>
          <p:cNvSpPr>
            <a:spLocks noChangeArrowheads="1"/>
          </p:cNvSpPr>
          <p:nvPr/>
        </p:nvSpPr>
        <p:spPr bwMode="gray">
          <a:xfrm>
            <a:off x="6469063" y="2700338"/>
            <a:ext cx="1193800" cy="1201737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grpSp>
        <p:nvGrpSpPr>
          <p:cNvPr id="53283" name="Group 35"/>
          <p:cNvGrpSpPr>
            <a:grpSpLocks/>
          </p:cNvGrpSpPr>
          <p:nvPr/>
        </p:nvGrpSpPr>
        <p:grpSpPr bwMode="auto">
          <a:xfrm>
            <a:off x="6486525" y="2719388"/>
            <a:ext cx="1158875" cy="1165225"/>
            <a:chOff x="4166" y="1706"/>
            <a:chExt cx="1252" cy="1252"/>
          </a:xfrm>
        </p:grpSpPr>
        <p:sp>
          <p:nvSpPr>
            <p:cNvPr id="53284" name="Oval 3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53285" name="Oval 3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53286" name="Oval 3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53287" name="Oval 3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</p:grpSp>
      <p:grpSp>
        <p:nvGrpSpPr>
          <p:cNvPr id="53288" name="Group 40"/>
          <p:cNvGrpSpPr>
            <a:grpSpLocks/>
          </p:cNvGrpSpPr>
          <p:nvPr/>
        </p:nvGrpSpPr>
        <p:grpSpPr bwMode="auto">
          <a:xfrm rot="3877067">
            <a:off x="2882901" y="4257675"/>
            <a:ext cx="2228850" cy="860425"/>
            <a:chOff x="2290" y="2725"/>
            <a:chExt cx="1832" cy="713"/>
          </a:xfrm>
        </p:grpSpPr>
        <p:grpSp>
          <p:nvGrpSpPr>
            <p:cNvPr id="53289" name="Group 41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53290" name="Freeform 42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91" name="Freeform 43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3292" name="Group 44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53293" name="Freeform 4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94" name="Freeform 4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53295" name="Group 47"/>
          <p:cNvGrpSpPr>
            <a:grpSpLocks/>
          </p:cNvGrpSpPr>
          <p:nvPr/>
        </p:nvGrpSpPr>
        <p:grpSpPr bwMode="auto">
          <a:xfrm>
            <a:off x="2711450" y="2673350"/>
            <a:ext cx="1271588" cy="1282700"/>
            <a:chOff x="2789" y="1625"/>
            <a:chExt cx="907" cy="907"/>
          </a:xfrm>
        </p:grpSpPr>
        <p:sp>
          <p:nvSpPr>
            <p:cNvPr id="53296" name="Oval 4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3297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3298" name="Oval 50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3299" name="Oval 51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3300" name="Oval 52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grpSp>
          <p:nvGrpSpPr>
            <p:cNvPr id="53301" name="Group 53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53302" name="Oval 5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53303" name="Oval 5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53304" name="Oval 5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53305" name="Oval 5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</p:grpSp>
      <p:grpSp>
        <p:nvGrpSpPr>
          <p:cNvPr id="53306" name="Group 58"/>
          <p:cNvGrpSpPr>
            <a:grpSpLocks/>
          </p:cNvGrpSpPr>
          <p:nvPr/>
        </p:nvGrpSpPr>
        <p:grpSpPr bwMode="auto">
          <a:xfrm rot="3877067">
            <a:off x="1131888" y="4257675"/>
            <a:ext cx="2228850" cy="860425"/>
            <a:chOff x="2290" y="2725"/>
            <a:chExt cx="1832" cy="713"/>
          </a:xfrm>
        </p:grpSpPr>
        <p:grpSp>
          <p:nvGrpSpPr>
            <p:cNvPr id="53307" name="Group 59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53308" name="Freeform 6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309" name="Freeform 6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3310" name="Group 62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53311" name="Freeform 6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312" name="Freeform 6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53313" name="Group 65"/>
          <p:cNvGrpSpPr>
            <a:grpSpLocks/>
          </p:cNvGrpSpPr>
          <p:nvPr/>
        </p:nvGrpSpPr>
        <p:grpSpPr bwMode="auto">
          <a:xfrm>
            <a:off x="960438" y="2673350"/>
            <a:ext cx="1271587" cy="1282700"/>
            <a:chOff x="2789" y="1625"/>
            <a:chExt cx="907" cy="907"/>
          </a:xfrm>
        </p:grpSpPr>
        <p:sp>
          <p:nvSpPr>
            <p:cNvPr id="53314" name="Oval 66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3315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3316" name="Oval 68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3317" name="Oval 69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3318" name="Oval 70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grpSp>
          <p:nvGrpSpPr>
            <p:cNvPr id="53319" name="Group 71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53320" name="Oval 7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53321" name="Oval 7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53322" name="Oval 7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53323" name="Oval 7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</p:grpSp>
      <p:sp>
        <p:nvSpPr>
          <p:cNvPr id="53324" name="Text Box 76"/>
          <p:cNvSpPr txBox="1">
            <a:spLocks noChangeArrowheads="1"/>
          </p:cNvSpPr>
          <p:nvPr/>
        </p:nvSpPr>
        <p:spPr bwMode="gray">
          <a:xfrm rot="3925970">
            <a:off x="1331913" y="4465638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53325" name="Text Box 77"/>
          <p:cNvSpPr txBox="1">
            <a:spLocks noChangeArrowheads="1"/>
          </p:cNvSpPr>
          <p:nvPr/>
        </p:nvSpPr>
        <p:spPr bwMode="gray">
          <a:xfrm rot="3925970">
            <a:off x="1796257" y="4191794"/>
            <a:ext cx="1001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53326" name="Text Box 78"/>
          <p:cNvSpPr txBox="1">
            <a:spLocks noChangeArrowheads="1"/>
          </p:cNvSpPr>
          <p:nvPr/>
        </p:nvSpPr>
        <p:spPr bwMode="gray">
          <a:xfrm rot="3925970">
            <a:off x="3081338" y="4462463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53327" name="Text Box 79"/>
          <p:cNvSpPr txBox="1">
            <a:spLocks noChangeArrowheads="1"/>
          </p:cNvSpPr>
          <p:nvPr/>
        </p:nvSpPr>
        <p:spPr bwMode="gray">
          <a:xfrm rot="3925970">
            <a:off x="3542507" y="4191794"/>
            <a:ext cx="1001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53328" name="Text Box 80"/>
          <p:cNvSpPr txBox="1">
            <a:spLocks noChangeArrowheads="1"/>
          </p:cNvSpPr>
          <p:nvPr/>
        </p:nvSpPr>
        <p:spPr bwMode="gray">
          <a:xfrm rot="3925970">
            <a:off x="4899025" y="4464050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53329" name="Text Box 81"/>
          <p:cNvSpPr txBox="1">
            <a:spLocks noChangeArrowheads="1"/>
          </p:cNvSpPr>
          <p:nvPr/>
        </p:nvSpPr>
        <p:spPr bwMode="gray">
          <a:xfrm rot="3925970">
            <a:off x="5361781" y="4190207"/>
            <a:ext cx="1001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53330" name="Text Box 82"/>
          <p:cNvSpPr txBox="1">
            <a:spLocks noChangeArrowheads="1"/>
          </p:cNvSpPr>
          <p:nvPr/>
        </p:nvSpPr>
        <p:spPr bwMode="gray">
          <a:xfrm rot="3925970">
            <a:off x="6854825" y="4605338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53331" name="Text Box 83"/>
          <p:cNvSpPr txBox="1">
            <a:spLocks noChangeArrowheads="1"/>
          </p:cNvSpPr>
          <p:nvPr/>
        </p:nvSpPr>
        <p:spPr bwMode="gray">
          <a:xfrm rot="3925970">
            <a:off x="7314407" y="4334669"/>
            <a:ext cx="1001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53332" name="Text Box 84"/>
          <p:cNvSpPr txBox="1">
            <a:spLocks noChangeArrowheads="1"/>
          </p:cNvSpPr>
          <p:nvPr/>
        </p:nvSpPr>
        <p:spPr bwMode="gray">
          <a:xfrm>
            <a:off x="1219200" y="20208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anose="020B0604030504040204" pitchFamily="34" charset="0"/>
              </a:rPr>
              <a:t>2001</a:t>
            </a:r>
          </a:p>
        </p:txBody>
      </p:sp>
      <p:sp>
        <p:nvSpPr>
          <p:cNvPr id="53333" name="Text Box 85"/>
          <p:cNvSpPr txBox="1">
            <a:spLocks noChangeArrowheads="1"/>
          </p:cNvSpPr>
          <p:nvPr/>
        </p:nvSpPr>
        <p:spPr bwMode="gray">
          <a:xfrm>
            <a:off x="2978150" y="20208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anose="020B0604030504040204" pitchFamily="34" charset="0"/>
              </a:rPr>
              <a:t>2002</a:t>
            </a:r>
          </a:p>
        </p:txBody>
      </p:sp>
      <p:sp>
        <p:nvSpPr>
          <p:cNvPr id="53334" name="Text Box 86"/>
          <p:cNvSpPr txBox="1">
            <a:spLocks noChangeArrowheads="1"/>
          </p:cNvSpPr>
          <p:nvPr/>
        </p:nvSpPr>
        <p:spPr bwMode="gray">
          <a:xfrm>
            <a:off x="4727575" y="20208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anose="020B0604030504040204" pitchFamily="34" charset="0"/>
              </a:rPr>
              <a:t>2003</a:t>
            </a:r>
          </a:p>
        </p:txBody>
      </p:sp>
      <p:sp>
        <p:nvSpPr>
          <p:cNvPr id="53335" name="Text Box 87"/>
          <p:cNvSpPr txBox="1">
            <a:spLocks noChangeArrowheads="1"/>
          </p:cNvSpPr>
          <p:nvPr/>
        </p:nvSpPr>
        <p:spPr bwMode="gray">
          <a:xfrm>
            <a:off x="6483350" y="1981200"/>
            <a:ext cx="105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Verdana" panose="020B0604030504040204" pitchFamily="34" charset="0"/>
              </a:rPr>
              <a:t>2004</a:t>
            </a:r>
          </a:p>
        </p:txBody>
      </p:sp>
      <p:cxnSp>
        <p:nvCxnSpPr>
          <p:cNvPr id="53336" name="AutoShape 88"/>
          <p:cNvCxnSpPr>
            <a:cxnSpLocks noChangeShapeType="1"/>
            <a:stCxn id="53332" idx="3"/>
            <a:endCxn id="53333" idx="1"/>
          </p:cNvCxnSpPr>
          <p:nvPr/>
        </p:nvCxnSpPr>
        <p:spPr bwMode="gray">
          <a:xfrm>
            <a:off x="1898650" y="2182813"/>
            <a:ext cx="1079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337" name="AutoShape 89"/>
          <p:cNvCxnSpPr>
            <a:cxnSpLocks noChangeShapeType="1"/>
            <a:stCxn id="53333" idx="3"/>
            <a:endCxn id="53334" idx="1"/>
          </p:cNvCxnSpPr>
          <p:nvPr/>
        </p:nvCxnSpPr>
        <p:spPr bwMode="gray">
          <a:xfrm>
            <a:off x="3656013" y="2182813"/>
            <a:ext cx="1071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338" name="AutoShape 90"/>
          <p:cNvCxnSpPr>
            <a:cxnSpLocks noChangeShapeType="1"/>
            <a:stCxn id="53334" idx="3"/>
            <a:endCxn id="53335" idx="1"/>
          </p:cNvCxnSpPr>
          <p:nvPr/>
        </p:nvCxnSpPr>
        <p:spPr bwMode="gray">
          <a:xfrm>
            <a:off x="5407025" y="2182813"/>
            <a:ext cx="1076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Diagram</a:t>
            </a:r>
          </a:p>
        </p:txBody>
      </p:sp>
      <p:grpSp>
        <p:nvGrpSpPr>
          <p:cNvPr id="54281" name="Group 9"/>
          <p:cNvGrpSpPr>
            <a:grpSpLocks/>
          </p:cNvGrpSpPr>
          <p:nvPr/>
        </p:nvGrpSpPr>
        <p:grpSpPr bwMode="auto">
          <a:xfrm>
            <a:off x="1066800" y="1981200"/>
            <a:ext cx="7162800" cy="3657600"/>
            <a:chOff x="528" y="1200"/>
            <a:chExt cx="4752" cy="2352"/>
          </a:xfrm>
        </p:grpSpPr>
        <p:sp>
          <p:nvSpPr>
            <p:cNvPr id="54275" name="AutoShape 3"/>
            <p:cNvSpPr>
              <a:spLocks noChangeArrowheads="1"/>
            </p:cNvSpPr>
            <p:nvPr/>
          </p:nvSpPr>
          <p:spPr bwMode="gray">
            <a:xfrm>
              <a:off x="3504" y="1728"/>
              <a:ext cx="1776" cy="1824"/>
            </a:xfrm>
            <a:prstGeom prst="chevron">
              <a:avLst>
                <a:gd name="adj" fmla="val 16468"/>
              </a:avLst>
            </a:prstGeom>
            <a:solidFill>
              <a:schemeClr val="tx2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4276" name="AutoShape 4"/>
            <p:cNvSpPr>
              <a:spLocks noChangeArrowheads="1"/>
            </p:cNvSpPr>
            <p:nvPr/>
          </p:nvSpPr>
          <p:spPr bwMode="gray">
            <a:xfrm>
              <a:off x="2016" y="1728"/>
              <a:ext cx="1872" cy="1824"/>
            </a:xfrm>
            <a:prstGeom prst="chevron">
              <a:avLst>
                <a:gd name="adj" fmla="val 17842"/>
              </a:avLst>
            </a:prstGeom>
            <a:solidFill>
              <a:schemeClr val="accent1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4277" name="AutoShape 5"/>
            <p:cNvSpPr>
              <a:spLocks noChangeArrowheads="1"/>
            </p:cNvSpPr>
            <p:nvPr/>
          </p:nvSpPr>
          <p:spPr bwMode="gray">
            <a:xfrm>
              <a:off x="528" y="1728"/>
              <a:ext cx="1872" cy="1824"/>
            </a:xfrm>
            <a:prstGeom prst="chevron">
              <a:avLst>
                <a:gd name="adj" fmla="val 17842"/>
              </a:avLst>
            </a:prstGeom>
            <a:solidFill>
              <a:schemeClr val="hlink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4278" name="AutoShape 6"/>
            <p:cNvSpPr>
              <a:spLocks noChangeArrowheads="1"/>
            </p:cNvSpPr>
            <p:nvPr/>
          </p:nvSpPr>
          <p:spPr bwMode="gray">
            <a:xfrm>
              <a:off x="672" y="1200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chemeClr val="hlink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</a:rPr>
                <a:t>Phase 1</a:t>
              </a:r>
            </a:p>
          </p:txBody>
        </p:sp>
        <p:sp>
          <p:nvSpPr>
            <p:cNvPr id="54279" name="AutoShape 7"/>
            <p:cNvSpPr>
              <a:spLocks noChangeArrowheads="1"/>
            </p:cNvSpPr>
            <p:nvPr/>
          </p:nvSpPr>
          <p:spPr bwMode="gray">
            <a:xfrm>
              <a:off x="2133" y="1200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</a:rPr>
                <a:t>Phase 2</a:t>
              </a:r>
            </a:p>
          </p:txBody>
        </p:sp>
        <p:sp>
          <p:nvSpPr>
            <p:cNvPr id="54280" name="AutoShape 8"/>
            <p:cNvSpPr>
              <a:spLocks noChangeArrowheads="1"/>
            </p:cNvSpPr>
            <p:nvPr/>
          </p:nvSpPr>
          <p:spPr bwMode="gray">
            <a:xfrm>
              <a:off x="3600" y="1200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</a:rPr>
                <a:t>Phase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 Diagram</a:t>
            </a: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6311900" y="33528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4559300" y="3352800"/>
            <a:ext cx="1665288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819400" y="3352800"/>
            <a:ext cx="1616075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1054100" y="33528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1282700" y="2057400"/>
            <a:ext cx="6096000" cy="990600"/>
            <a:chOff x="624" y="1152"/>
            <a:chExt cx="4080" cy="720"/>
          </a:xfrm>
        </p:grpSpPr>
        <p:sp>
          <p:nvSpPr>
            <p:cNvPr id="55304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grpSp>
          <p:nvGrpSpPr>
            <p:cNvPr id="55305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55306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5307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5308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5309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55310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grpSp>
          <p:nvGrpSpPr>
            <p:cNvPr id="55311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55312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5313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5314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5315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55316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grpSp>
          <p:nvGrpSpPr>
            <p:cNvPr id="55317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55318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5319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5320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5321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55322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sp>
        <p:nvSpPr>
          <p:cNvPr id="55323" name="Rectangle 27"/>
          <p:cNvSpPr>
            <a:spLocks noChangeArrowheads="1"/>
          </p:cNvSpPr>
          <p:nvPr/>
        </p:nvSpPr>
        <p:spPr bwMode="gray">
          <a:xfrm>
            <a:off x="1441450" y="23764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gray">
          <a:xfrm>
            <a:off x="3194050" y="23764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gray">
          <a:xfrm>
            <a:off x="4794250" y="23764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gray">
          <a:xfrm>
            <a:off x="6546850" y="23764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1447800" y="3657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3200400" y="3657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4953000" y="3657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6705600" y="3657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</a:t>
            </a:r>
          </a:p>
        </p:txBody>
      </p:sp>
      <p:grpSp>
        <p:nvGrpSpPr>
          <p:cNvPr id="56432" name="Group 112"/>
          <p:cNvGrpSpPr>
            <a:grpSpLocks/>
          </p:cNvGrpSpPr>
          <p:nvPr/>
        </p:nvGrpSpPr>
        <p:grpSpPr bwMode="auto">
          <a:xfrm>
            <a:off x="1447800" y="2057400"/>
            <a:ext cx="6429375" cy="3649663"/>
            <a:chOff x="702" y="1253"/>
            <a:chExt cx="4386" cy="2539"/>
          </a:xfrm>
        </p:grpSpPr>
        <p:sp>
          <p:nvSpPr>
            <p:cNvPr id="56396" name="Line 76"/>
            <p:cNvSpPr>
              <a:spLocks noChangeShapeType="1"/>
            </p:cNvSpPr>
            <p:nvPr/>
          </p:nvSpPr>
          <p:spPr bwMode="gray">
            <a:xfrm flipH="1">
              <a:off x="702" y="3789"/>
              <a:ext cx="1168" cy="1"/>
            </a:xfrm>
            <a:prstGeom prst="line">
              <a:avLst/>
            </a:prstGeom>
            <a:noFill/>
            <a:ln w="19050" cap="rnd">
              <a:solidFill>
                <a:srgbClr val="5F5F5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397" name="Line 77"/>
            <p:cNvSpPr>
              <a:spLocks noChangeShapeType="1"/>
            </p:cNvSpPr>
            <p:nvPr/>
          </p:nvSpPr>
          <p:spPr bwMode="gray">
            <a:xfrm flipH="1">
              <a:off x="702" y="3278"/>
              <a:ext cx="1507" cy="1"/>
            </a:xfrm>
            <a:prstGeom prst="line">
              <a:avLst/>
            </a:prstGeom>
            <a:noFill/>
            <a:ln w="19050" cap="rnd">
              <a:solidFill>
                <a:srgbClr val="5F5F5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398" name="Line 78"/>
            <p:cNvSpPr>
              <a:spLocks noChangeShapeType="1"/>
            </p:cNvSpPr>
            <p:nvPr/>
          </p:nvSpPr>
          <p:spPr bwMode="gray">
            <a:xfrm flipH="1">
              <a:off x="702" y="2748"/>
              <a:ext cx="1770" cy="1"/>
            </a:xfrm>
            <a:prstGeom prst="line">
              <a:avLst/>
            </a:prstGeom>
            <a:noFill/>
            <a:ln w="19050" cap="rnd">
              <a:solidFill>
                <a:srgbClr val="5F5F5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399" name="Line 79"/>
            <p:cNvSpPr>
              <a:spLocks noChangeShapeType="1"/>
            </p:cNvSpPr>
            <p:nvPr/>
          </p:nvSpPr>
          <p:spPr bwMode="gray">
            <a:xfrm flipH="1">
              <a:off x="702" y="2226"/>
              <a:ext cx="2071" cy="1"/>
            </a:xfrm>
            <a:prstGeom prst="line">
              <a:avLst/>
            </a:prstGeom>
            <a:noFill/>
            <a:ln w="19050" cap="rnd">
              <a:solidFill>
                <a:srgbClr val="5F5F5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400" name="Line 80"/>
            <p:cNvSpPr>
              <a:spLocks noChangeShapeType="1"/>
            </p:cNvSpPr>
            <p:nvPr/>
          </p:nvSpPr>
          <p:spPr bwMode="gray">
            <a:xfrm flipH="1">
              <a:off x="702" y="1701"/>
              <a:ext cx="2372" cy="1"/>
            </a:xfrm>
            <a:prstGeom prst="line">
              <a:avLst/>
            </a:prstGeom>
            <a:noFill/>
            <a:ln w="19050" cap="rnd">
              <a:solidFill>
                <a:srgbClr val="5F5F5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401" name="Line 81"/>
            <p:cNvSpPr>
              <a:spLocks noChangeShapeType="1"/>
            </p:cNvSpPr>
            <p:nvPr/>
          </p:nvSpPr>
          <p:spPr bwMode="gray">
            <a:xfrm flipH="1">
              <a:off x="702" y="1253"/>
              <a:ext cx="2636" cy="1"/>
            </a:xfrm>
            <a:prstGeom prst="line">
              <a:avLst/>
            </a:prstGeom>
            <a:noFill/>
            <a:ln w="19050" cap="rnd">
              <a:solidFill>
                <a:srgbClr val="5F5F5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402" name="Line 82"/>
            <p:cNvSpPr>
              <a:spLocks noChangeShapeType="1"/>
            </p:cNvSpPr>
            <p:nvPr/>
          </p:nvSpPr>
          <p:spPr bwMode="gray">
            <a:xfrm>
              <a:off x="852" y="1253"/>
              <a:ext cx="1" cy="44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403" name="Line 83"/>
            <p:cNvSpPr>
              <a:spLocks noChangeShapeType="1"/>
            </p:cNvSpPr>
            <p:nvPr/>
          </p:nvSpPr>
          <p:spPr bwMode="gray">
            <a:xfrm>
              <a:off x="852" y="1701"/>
              <a:ext cx="1" cy="5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404" name="Line 84"/>
            <p:cNvSpPr>
              <a:spLocks noChangeShapeType="1"/>
            </p:cNvSpPr>
            <p:nvPr/>
          </p:nvSpPr>
          <p:spPr bwMode="gray">
            <a:xfrm>
              <a:off x="852" y="2231"/>
              <a:ext cx="1" cy="5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405" name="Line 85"/>
            <p:cNvSpPr>
              <a:spLocks noChangeShapeType="1"/>
            </p:cNvSpPr>
            <p:nvPr/>
          </p:nvSpPr>
          <p:spPr bwMode="gray">
            <a:xfrm>
              <a:off x="852" y="2761"/>
              <a:ext cx="1" cy="53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406" name="Line 86"/>
            <p:cNvSpPr>
              <a:spLocks noChangeShapeType="1"/>
            </p:cNvSpPr>
            <p:nvPr/>
          </p:nvSpPr>
          <p:spPr bwMode="gray">
            <a:xfrm>
              <a:off x="852" y="3291"/>
              <a:ext cx="1" cy="48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407" name="Text Box 87"/>
            <p:cNvSpPr txBox="1">
              <a:spLocks noChangeArrowheads="1"/>
            </p:cNvSpPr>
            <p:nvPr/>
          </p:nvSpPr>
          <p:spPr bwMode="auto">
            <a:xfrm>
              <a:off x="856" y="1378"/>
              <a:ext cx="9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5F5F5F"/>
                  </a:solidFill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56408" name="Text Box 88"/>
            <p:cNvSpPr txBox="1">
              <a:spLocks noChangeArrowheads="1"/>
            </p:cNvSpPr>
            <p:nvPr/>
          </p:nvSpPr>
          <p:spPr bwMode="auto">
            <a:xfrm>
              <a:off x="856" y="1896"/>
              <a:ext cx="9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5F5F5F"/>
                  </a:solidFill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56409" name="Text Box 89"/>
            <p:cNvSpPr txBox="1">
              <a:spLocks noChangeArrowheads="1"/>
            </p:cNvSpPr>
            <p:nvPr/>
          </p:nvSpPr>
          <p:spPr bwMode="auto">
            <a:xfrm>
              <a:off x="856" y="2413"/>
              <a:ext cx="9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5F5F5F"/>
                  </a:solidFill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56410" name="Text Box 90"/>
            <p:cNvSpPr txBox="1">
              <a:spLocks noChangeArrowheads="1"/>
            </p:cNvSpPr>
            <p:nvPr/>
          </p:nvSpPr>
          <p:spPr bwMode="auto">
            <a:xfrm>
              <a:off x="856" y="2931"/>
              <a:ext cx="9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5F5F5F"/>
                  </a:solidFill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56411" name="Text Box 91"/>
            <p:cNvSpPr txBox="1">
              <a:spLocks noChangeArrowheads="1"/>
            </p:cNvSpPr>
            <p:nvPr/>
          </p:nvSpPr>
          <p:spPr bwMode="auto">
            <a:xfrm>
              <a:off x="856" y="3449"/>
              <a:ext cx="9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5F5F5F"/>
                  </a:solidFill>
                  <a:latin typeface="Verdana" panose="020B0604030504040204" pitchFamily="34" charset="0"/>
                </a:rPr>
                <a:t>Add Your Text</a:t>
              </a:r>
            </a:p>
          </p:txBody>
        </p:sp>
        <p:grpSp>
          <p:nvGrpSpPr>
            <p:cNvPr id="56412" name="Group 92"/>
            <p:cNvGrpSpPr>
              <a:grpSpLocks/>
            </p:cNvGrpSpPr>
            <p:nvPr/>
          </p:nvGrpSpPr>
          <p:grpSpPr bwMode="auto">
            <a:xfrm>
              <a:off x="1888" y="1253"/>
              <a:ext cx="3200" cy="2539"/>
              <a:chOff x="1702" y="1253"/>
              <a:chExt cx="3855" cy="2825"/>
            </a:xfrm>
          </p:grpSpPr>
          <p:sp>
            <p:nvSpPr>
              <p:cNvPr id="56413" name="Freeform 93"/>
              <p:cNvSpPr>
                <a:spLocks/>
              </p:cNvSpPr>
              <p:nvPr/>
            </p:nvSpPr>
            <p:spPr bwMode="gray">
              <a:xfrm>
                <a:off x="4877" y="3211"/>
                <a:ext cx="680" cy="866"/>
              </a:xfrm>
              <a:custGeom>
                <a:avLst/>
                <a:gdLst>
                  <a:gd name="T0" fmla="*/ 399 w 847"/>
                  <a:gd name="T1" fmla="*/ 1078 h 1079"/>
                  <a:gd name="T2" fmla="*/ 0 w 847"/>
                  <a:gd name="T3" fmla="*/ 459 h 1079"/>
                  <a:gd name="T4" fmla="*/ 374 w 847"/>
                  <a:gd name="T5" fmla="*/ 0 h 1079"/>
                  <a:gd name="T6" fmla="*/ 846 w 847"/>
                  <a:gd name="T7" fmla="*/ 536 h 1079"/>
                  <a:gd name="T8" fmla="*/ 399 w 847"/>
                  <a:gd name="T9" fmla="*/ 1078 h 1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7" h="1079">
                    <a:moveTo>
                      <a:pt x="399" y="1078"/>
                    </a:moveTo>
                    <a:lnTo>
                      <a:pt x="0" y="459"/>
                    </a:lnTo>
                    <a:lnTo>
                      <a:pt x="374" y="0"/>
                    </a:lnTo>
                    <a:lnTo>
                      <a:pt x="846" y="536"/>
                    </a:lnTo>
                    <a:lnTo>
                      <a:pt x="399" y="1078"/>
                    </a:lnTo>
                  </a:path>
                </a:pathLst>
              </a:custGeom>
              <a:gradFill rotWithShape="1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14" name="Freeform 94"/>
              <p:cNvSpPr>
                <a:spLocks/>
              </p:cNvSpPr>
              <p:nvPr/>
            </p:nvSpPr>
            <p:spPr bwMode="gray">
              <a:xfrm>
                <a:off x="2010" y="3211"/>
                <a:ext cx="3168" cy="369"/>
              </a:xfrm>
              <a:custGeom>
                <a:avLst/>
                <a:gdLst>
                  <a:gd name="T0" fmla="*/ 0 w 3947"/>
                  <a:gd name="T1" fmla="*/ 459 h 460"/>
                  <a:gd name="T2" fmla="*/ 3573 w 3947"/>
                  <a:gd name="T3" fmla="*/ 459 h 460"/>
                  <a:gd name="T4" fmla="*/ 3946 w 3947"/>
                  <a:gd name="T5" fmla="*/ 0 h 460"/>
                  <a:gd name="T6" fmla="*/ 505 w 3947"/>
                  <a:gd name="T7" fmla="*/ 0 h 460"/>
                  <a:gd name="T8" fmla="*/ 0 w 3947"/>
                  <a:gd name="T9" fmla="*/ 459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47" h="460">
                    <a:moveTo>
                      <a:pt x="0" y="459"/>
                    </a:moveTo>
                    <a:lnTo>
                      <a:pt x="3573" y="459"/>
                    </a:lnTo>
                    <a:lnTo>
                      <a:pt x="3946" y="0"/>
                    </a:lnTo>
                    <a:lnTo>
                      <a:pt x="505" y="0"/>
                    </a:lnTo>
                    <a:lnTo>
                      <a:pt x="0" y="459"/>
                    </a:lnTo>
                  </a:path>
                </a:pathLst>
              </a:custGeom>
              <a:gradFill rotWithShape="0">
                <a:gsLst>
                  <a:gs pos="0">
                    <a:srgbClr val="336699"/>
                  </a:gs>
                  <a:gs pos="100000">
                    <a:srgbClr val="336699">
                      <a:gamma/>
                      <a:shade val="63529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15" name="Freeform 95"/>
              <p:cNvSpPr>
                <a:spLocks/>
              </p:cNvSpPr>
              <p:nvPr/>
            </p:nvSpPr>
            <p:spPr bwMode="gray">
              <a:xfrm>
                <a:off x="1702" y="3578"/>
                <a:ext cx="3497" cy="500"/>
              </a:xfrm>
              <a:custGeom>
                <a:avLst/>
                <a:gdLst>
                  <a:gd name="T0" fmla="*/ 383 w 4357"/>
                  <a:gd name="T1" fmla="*/ 0 h 623"/>
                  <a:gd name="T2" fmla="*/ 3954 w 4357"/>
                  <a:gd name="T3" fmla="*/ 0 h 623"/>
                  <a:gd name="T4" fmla="*/ 4356 w 4357"/>
                  <a:gd name="T5" fmla="*/ 622 h 623"/>
                  <a:gd name="T6" fmla="*/ 0 w 4357"/>
                  <a:gd name="T7" fmla="*/ 622 h 623"/>
                  <a:gd name="T8" fmla="*/ 383 w 4357"/>
                  <a:gd name="T9" fmla="*/ 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57" h="623">
                    <a:moveTo>
                      <a:pt x="383" y="0"/>
                    </a:moveTo>
                    <a:lnTo>
                      <a:pt x="3954" y="0"/>
                    </a:lnTo>
                    <a:lnTo>
                      <a:pt x="4356" y="622"/>
                    </a:lnTo>
                    <a:lnTo>
                      <a:pt x="0" y="622"/>
                    </a:lnTo>
                    <a:lnTo>
                      <a:pt x="383" y="0"/>
                    </a:lnTo>
                  </a:path>
                </a:pathLst>
              </a:custGeom>
              <a:gradFill rotWithShape="0">
                <a:gsLst>
                  <a:gs pos="0">
                    <a:srgbClr val="3366CC">
                      <a:gamma/>
                      <a:tint val="66667"/>
                      <a:invGamma/>
                    </a:srgbClr>
                  </a:gs>
                  <a:gs pos="100000">
                    <a:srgbClr val="3366C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16" name="Freeform 96"/>
              <p:cNvSpPr>
                <a:spLocks/>
              </p:cNvSpPr>
              <p:nvPr/>
            </p:nvSpPr>
            <p:spPr bwMode="gray">
              <a:xfrm>
                <a:off x="4522" y="2721"/>
                <a:ext cx="601" cy="784"/>
              </a:xfrm>
              <a:custGeom>
                <a:avLst/>
                <a:gdLst>
                  <a:gd name="T0" fmla="*/ 382 w 749"/>
                  <a:gd name="T1" fmla="*/ 976 h 977"/>
                  <a:gd name="T2" fmla="*/ 0 w 749"/>
                  <a:gd name="T3" fmla="*/ 342 h 977"/>
                  <a:gd name="T4" fmla="*/ 280 w 749"/>
                  <a:gd name="T5" fmla="*/ 0 h 977"/>
                  <a:gd name="T6" fmla="*/ 748 w 749"/>
                  <a:gd name="T7" fmla="*/ 538 h 977"/>
                  <a:gd name="T8" fmla="*/ 382 w 749"/>
                  <a:gd name="T9" fmla="*/ 976 h 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9" h="977">
                    <a:moveTo>
                      <a:pt x="382" y="976"/>
                    </a:moveTo>
                    <a:lnTo>
                      <a:pt x="0" y="342"/>
                    </a:lnTo>
                    <a:lnTo>
                      <a:pt x="280" y="0"/>
                    </a:lnTo>
                    <a:lnTo>
                      <a:pt x="748" y="538"/>
                    </a:lnTo>
                    <a:lnTo>
                      <a:pt x="382" y="976"/>
                    </a:lnTo>
                  </a:path>
                </a:pathLst>
              </a:custGeom>
              <a:gradFill rotWithShape="0">
                <a:gsLst>
                  <a:gs pos="0">
                    <a:srgbClr val="00CC99">
                      <a:gamma/>
                      <a:shade val="72941"/>
                      <a:invGamma/>
                    </a:srgbClr>
                  </a:gs>
                  <a:gs pos="100000">
                    <a:srgbClr val="00CC99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17" name="Freeform 97"/>
              <p:cNvSpPr>
                <a:spLocks/>
              </p:cNvSpPr>
              <p:nvPr/>
            </p:nvSpPr>
            <p:spPr bwMode="gray">
              <a:xfrm>
                <a:off x="2370" y="2721"/>
                <a:ext cx="2380" cy="276"/>
              </a:xfrm>
              <a:custGeom>
                <a:avLst/>
                <a:gdLst>
                  <a:gd name="T0" fmla="*/ 0 w 2964"/>
                  <a:gd name="T1" fmla="*/ 343 h 344"/>
                  <a:gd name="T2" fmla="*/ 2684 w 2964"/>
                  <a:gd name="T3" fmla="*/ 343 h 344"/>
                  <a:gd name="T4" fmla="*/ 2963 w 2964"/>
                  <a:gd name="T5" fmla="*/ 0 h 344"/>
                  <a:gd name="T6" fmla="*/ 531 w 2964"/>
                  <a:gd name="T7" fmla="*/ 1 h 344"/>
                  <a:gd name="T8" fmla="*/ 0 w 2964"/>
                  <a:gd name="T9" fmla="*/ 343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4" h="344">
                    <a:moveTo>
                      <a:pt x="0" y="343"/>
                    </a:moveTo>
                    <a:lnTo>
                      <a:pt x="2684" y="343"/>
                    </a:lnTo>
                    <a:lnTo>
                      <a:pt x="2963" y="0"/>
                    </a:lnTo>
                    <a:lnTo>
                      <a:pt x="531" y="1"/>
                    </a:lnTo>
                    <a:lnTo>
                      <a:pt x="0" y="343"/>
                    </a:lnTo>
                  </a:path>
                </a:pathLst>
              </a:custGeom>
              <a:gradFill rotWithShape="1">
                <a:gsLst>
                  <a:gs pos="0">
                    <a:srgbClr val="00CC99"/>
                  </a:gs>
                  <a:gs pos="100000">
                    <a:srgbClr val="00CC99">
                      <a:gamma/>
                      <a:shade val="44314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18" name="Freeform 98"/>
              <p:cNvSpPr>
                <a:spLocks/>
              </p:cNvSpPr>
              <p:nvPr/>
            </p:nvSpPr>
            <p:spPr bwMode="gray">
              <a:xfrm>
                <a:off x="2069" y="2996"/>
                <a:ext cx="2763" cy="509"/>
              </a:xfrm>
              <a:custGeom>
                <a:avLst/>
                <a:gdLst>
                  <a:gd name="T0" fmla="*/ 0 w 3443"/>
                  <a:gd name="T1" fmla="*/ 633 h 634"/>
                  <a:gd name="T2" fmla="*/ 3442 w 3443"/>
                  <a:gd name="T3" fmla="*/ 633 h 634"/>
                  <a:gd name="T4" fmla="*/ 3060 w 3443"/>
                  <a:gd name="T5" fmla="*/ 0 h 634"/>
                  <a:gd name="T6" fmla="*/ 377 w 3443"/>
                  <a:gd name="T7" fmla="*/ 0 h 634"/>
                  <a:gd name="T8" fmla="*/ 0 w 3443"/>
                  <a:gd name="T9" fmla="*/ 633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3" h="634">
                    <a:moveTo>
                      <a:pt x="0" y="633"/>
                    </a:moveTo>
                    <a:lnTo>
                      <a:pt x="3442" y="633"/>
                    </a:lnTo>
                    <a:lnTo>
                      <a:pt x="3060" y="0"/>
                    </a:lnTo>
                    <a:lnTo>
                      <a:pt x="377" y="0"/>
                    </a:lnTo>
                    <a:lnTo>
                      <a:pt x="0" y="633"/>
                    </a:lnTo>
                  </a:path>
                </a:pathLst>
              </a:custGeom>
              <a:gradFill rotWithShape="0">
                <a:gsLst>
                  <a:gs pos="0">
                    <a:srgbClr val="00CC99">
                      <a:gamma/>
                      <a:tint val="47451"/>
                      <a:invGamma/>
                    </a:srgbClr>
                  </a:gs>
                  <a:gs pos="100000">
                    <a:srgbClr val="00CC99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19" name="Freeform 99"/>
              <p:cNvSpPr>
                <a:spLocks/>
              </p:cNvSpPr>
              <p:nvPr/>
            </p:nvSpPr>
            <p:spPr bwMode="gray">
              <a:xfrm>
                <a:off x="4167" y="2236"/>
                <a:ext cx="526" cy="681"/>
              </a:xfrm>
              <a:custGeom>
                <a:avLst/>
                <a:gdLst>
                  <a:gd name="T0" fmla="*/ 0 w 655"/>
                  <a:gd name="T1" fmla="*/ 230 h 849"/>
                  <a:gd name="T2" fmla="*/ 387 w 655"/>
                  <a:gd name="T3" fmla="*/ 848 h 849"/>
                  <a:gd name="T4" fmla="*/ 654 w 655"/>
                  <a:gd name="T5" fmla="*/ 531 h 849"/>
                  <a:gd name="T6" fmla="*/ 188 w 655"/>
                  <a:gd name="T7" fmla="*/ 0 h 849"/>
                  <a:gd name="T8" fmla="*/ 0 w 655"/>
                  <a:gd name="T9" fmla="*/ 230 h 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5" h="849">
                    <a:moveTo>
                      <a:pt x="0" y="230"/>
                    </a:moveTo>
                    <a:lnTo>
                      <a:pt x="387" y="848"/>
                    </a:lnTo>
                    <a:lnTo>
                      <a:pt x="654" y="531"/>
                    </a:lnTo>
                    <a:lnTo>
                      <a:pt x="188" y="0"/>
                    </a:lnTo>
                    <a:lnTo>
                      <a:pt x="0" y="230"/>
                    </a:lnTo>
                  </a:path>
                </a:pathLst>
              </a:custGeom>
              <a:gradFill rotWithShape="1">
                <a:gsLst>
                  <a:gs pos="0">
                    <a:srgbClr val="336699">
                      <a:gamma/>
                      <a:shade val="72941"/>
                      <a:invGamma/>
                    </a:srgbClr>
                  </a:gs>
                  <a:gs pos="100000">
                    <a:srgbClr val="336699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20" name="Freeform 100"/>
              <p:cNvSpPr>
                <a:spLocks/>
              </p:cNvSpPr>
              <p:nvPr/>
            </p:nvSpPr>
            <p:spPr bwMode="gray">
              <a:xfrm>
                <a:off x="2728" y="2236"/>
                <a:ext cx="1589" cy="184"/>
              </a:xfrm>
              <a:custGeom>
                <a:avLst/>
                <a:gdLst>
                  <a:gd name="T0" fmla="*/ 0 w 1980"/>
                  <a:gd name="T1" fmla="*/ 228 h 229"/>
                  <a:gd name="T2" fmla="*/ 1791 w 1980"/>
                  <a:gd name="T3" fmla="*/ 228 h 229"/>
                  <a:gd name="T4" fmla="*/ 1979 w 1980"/>
                  <a:gd name="T5" fmla="*/ 0 h 229"/>
                  <a:gd name="T6" fmla="*/ 500 w 1980"/>
                  <a:gd name="T7" fmla="*/ 0 h 229"/>
                  <a:gd name="T8" fmla="*/ 0 w 1980"/>
                  <a:gd name="T9" fmla="*/ 228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80" h="229">
                    <a:moveTo>
                      <a:pt x="0" y="228"/>
                    </a:moveTo>
                    <a:lnTo>
                      <a:pt x="1791" y="228"/>
                    </a:lnTo>
                    <a:lnTo>
                      <a:pt x="1979" y="0"/>
                    </a:lnTo>
                    <a:lnTo>
                      <a:pt x="500" y="0"/>
                    </a:lnTo>
                    <a:lnTo>
                      <a:pt x="0" y="228"/>
                    </a:lnTo>
                  </a:path>
                </a:pathLst>
              </a:custGeom>
              <a:gradFill rotWithShape="0">
                <a:gsLst>
                  <a:gs pos="0">
                    <a:srgbClr val="336699"/>
                  </a:gs>
                  <a:gs pos="100000">
                    <a:srgbClr val="336699">
                      <a:gamma/>
                      <a:shade val="47451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21" name="Freeform 101"/>
              <p:cNvSpPr>
                <a:spLocks/>
              </p:cNvSpPr>
              <p:nvPr/>
            </p:nvSpPr>
            <p:spPr bwMode="gray">
              <a:xfrm>
                <a:off x="2422" y="2419"/>
                <a:ext cx="2056" cy="498"/>
              </a:xfrm>
              <a:custGeom>
                <a:avLst/>
                <a:gdLst>
                  <a:gd name="T0" fmla="*/ 0 w 2561"/>
                  <a:gd name="T1" fmla="*/ 620 h 621"/>
                  <a:gd name="T2" fmla="*/ 2560 w 2561"/>
                  <a:gd name="T3" fmla="*/ 620 h 621"/>
                  <a:gd name="T4" fmla="*/ 2172 w 2561"/>
                  <a:gd name="T5" fmla="*/ 0 h 621"/>
                  <a:gd name="T6" fmla="*/ 382 w 2561"/>
                  <a:gd name="T7" fmla="*/ 0 h 621"/>
                  <a:gd name="T8" fmla="*/ 0 w 2561"/>
                  <a:gd name="T9" fmla="*/ 62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61" h="621">
                    <a:moveTo>
                      <a:pt x="0" y="620"/>
                    </a:moveTo>
                    <a:lnTo>
                      <a:pt x="2560" y="620"/>
                    </a:lnTo>
                    <a:lnTo>
                      <a:pt x="2172" y="0"/>
                    </a:lnTo>
                    <a:lnTo>
                      <a:pt x="382" y="0"/>
                    </a:lnTo>
                    <a:lnTo>
                      <a:pt x="0" y="620"/>
                    </a:lnTo>
                  </a:path>
                </a:pathLst>
              </a:custGeom>
              <a:gradFill rotWithShape="0">
                <a:gsLst>
                  <a:gs pos="0">
                    <a:srgbClr val="3366CC">
                      <a:gamma/>
                      <a:tint val="47451"/>
                      <a:invGamma/>
                    </a:srgbClr>
                  </a:gs>
                  <a:gs pos="100000">
                    <a:srgbClr val="3366C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22" name="Freeform 102"/>
              <p:cNvSpPr>
                <a:spLocks/>
              </p:cNvSpPr>
              <p:nvPr/>
            </p:nvSpPr>
            <p:spPr bwMode="gray">
              <a:xfrm>
                <a:off x="3808" y="1744"/>
                <a:ext cx="453" cy="593"/>
              </a:xfrm>
              <a:custGeom>
                <a:avLst/>
                <a:gdLst>
                  <a:gd name="T0" fmla="*/ 385 w 564"/>
                  <a:gd name="T1" fmla="*/ 737 h 738"/>
                  <a:gd name="T2" fmla="*/ 563 w 564"/>
                  <a:gd name="T3" fmla="*/ 527 h 738"/>
                  <a:gd name="T4" fmla="*/ 97 w 564"/>
                  <a:gd name="T5" fmla="*/ 0 h 738"/>
                  <a:gd name="T6" fmla="*/ 0 w 564"/>
                  <a:gd name="T7" fmla="*/ 111 h 738"/>
                  <a:gd name="T8" fmla="*/ 385 w 564"/>
                  <a:gd name="T9" fmla="*/ 737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4" h="738">
                    <a:moveTo>
                      <a:pt x="385" y="737"/>
                    </a:moveTo>
                    <a:lnTo>
                      <a:pt x="563" y="527"/>
                    </a:lnTo>
                    <a:lnTo>
                      <a:pt x="97" y="0"/>
                    </a:lnTo>
                    <a:lnTo>
                      <a:pt x="0" y="111"/>
                    </a:lnTo>
                    <a:lnTo>
                      <a:pt x="385" y="737"/>
                    </a:lnTo>
                  </a:path>
                </a:pathLst>
              </a:custGeom>
              <a:gradFill rotWithShape="0">
                <a:gsLst>
                  <a:gs pos="0">
                    <a:srgbClr val="00CC99">
                      <a:gamma/>
                      <a:shade val="79216"/>
                      <a:invGamma/>
                    </a:srgbClr>
                  </a:gs>
                  <a:gs pos="100000">
                    <a:srgbClr val="00CC99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23" name="Freeform 103"/>
              <p:cNvSpPr>
                <a:spLocks/>
              </p:cNvSpPr>
              <p:nvPr/>
            </p:nvSpPr>
            <p:spPr bwMode="gray">
              <a:xfrm>
                <a:off x="3092" y="1744"/>
                <a:ext cx="793" cy="89"/>
              </a:xfrm>
              <a:custGeom>
                <a:avLst/>
                <a:gdLst>
                  <a:gd name="T0" fmla="*/ 0 w 987"/>
                  <a:gd name="T1" fmla="*/ 109 h 110"/>
                  <a:gd name="T2" fmla="*/ 889 w 987"/>
                  <a:gd name="T3" fmla="*/ 109 h 110"/>
                  <a:gd name="T4" fmla="*/ 986 w 987"/>
                  <a:gd name="T5" fmla="*/ 0 h 110"/>
                  <a:gd name="T6" fmla="*/ 308 w 987"/>
                  <a:gd name="T7" fmla="*/ 0 h 110"/>
                  <a:gd name="T8" fmla="*/ 0 w 987"/>
                  <a:gd name="T9" fmla="*/ 109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7" h="110">
                    <a:moveTo>
                      <a:pt x="0" y="109"/>
                    </a:moveTo>
                    <a:lnTo>
                      <a:pt x="889" y="109"/>
                    </a:lnTo>
                    <a:lnTo>
                      <a:pt x="986" y="0"/>
                    </a:lnTo>
                    <a:lnTo>
                      <a:pt x="308" y="0"/>
                    </a:lnTo>
                    <a:lnTo>
                      <a:pt x="0" y="109"/>
                    </a:lnTo>
                  </a:path>
                </a:pathLst>
              </a:custGeom>
              <a:gradFill rotWithShape="0">
                <a:gsLst>
                  <a:gs pos="0">
                    <a:srgbClr val="00CC99"/>
                  </a:gs>
                  <a:gs pos="100000">
                    <a:srgbClr val="00CC99">
                      <a:gamma/>
                      <a:shade val="5098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24" name="Freeform 104"/>
              <p:cNvSpPr>
                <a:spLocks/>
              </p:cNvSpPr>
              <p:nvPr/>
            </p:nvSpPr>
            <p:spPr bwMode="gray">
              <a:xfrm>
                <a:off x="2780" y="1832"/>
                <a:ext cx="1339" cy="505"/>
              </a:xfrm>
              <a:custGeom>
                <a:avLst/>
                <a:gdLst>
                  <a:gd name="T0" fmla="*/ 0 w 1669"/>
                  <a:gd name="T1" fmla="*/ 628 h 629"/>
                  <a:gd name="T2" fmla="*/ 1668 w 1669"/>
                  <a:gd name="T3" fmla="*/ 628 h 629"/>
                  <a:gd name="T4" fmla="*/ 1281 w 1669"/>
                  <a:gd name="T5" fmla="*/ 0 h 629"/>
                  <a:gd name="T6" fmla="*/ 388 w 1669"/>
                  <a:gd name="T7" fmla="*/ 0 h 629"/>
                  <a:gd name="T8" fmla="*/ 0 w 1669"/>
                  <a:gd name="T9" fmla="*/ 628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9" h="629">
                    <a:moveTo>
                      <a:pt x="0" y="628"/>
                    </a:moveTo>
                    <a:lnTo>
                      <a:pt x="1668" y="628"/>
                    </a:lnTo>
                    <a:lnTo>
                      <a:pt x="1281" y="0"/>
                    </a:lnTo>
                    <a:lnTo>
                      <a:pt x="388" y="0"/>
                    </a:lnTo>
                    <a:lnTo>
                      <a:pt x="0" y="628"/>
                    </a:lnTo>
                  </a:path>
                </a:pathLst>
              </a:custGeom>
              <a:gradFill rotWithShape="0">
                <a:gsLst>
                  <a:gs pos="0">
                    <a:srgbClr val="00CC99">
                      <a:gamma/>
                      <a:tint val="50196"/>
                      <a:invGamma/>
                    </a:srgbClr>
                  </a:gs>
                  <a:gs pos="100000">
                    <a:srgbClr val="00CC99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25" name="Freeform 105"/>
              <p:cNvSpPr>
                <a:spLocks/>
              </p:cNvSpPr>
              <p:nvPr/>
            </p:nvSpPr>
            <p:spPr bwMode="gray">
              <a:xfrm>
                <a:off x="3446" y="1253"/>
                <a:ext cx="383" cy="502"/>
              </a:xfrm>
              <a:custGeom>
                <a:avLst/>
                <a:gdLst>
                  <a:gd name="T0" fmla="*/ 387 w 477"/>
                  <a:gd name="T1" fmla="*/ 624 h 625"/>
                  <a:gd name="T2" fmla="*/ 476 w 477"/>
                  <a:gd name="T3" fmla="*/ 527 h 625"/>
                  <a:gd name="T4" fmla="*/ 0 w 477"/>
                  <a:gd name="T5" fmla="*/ 0 h 625"/>
                  <a:gd name="T6" fmla="*/ 387 w 477"/>
                  <a:gd name="T7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7" h="625">
                    <a:moveTo>
                      <a:pt x="387" y="624"/>
                    </a:moveTo>
                    <a:lnTo>
                      <a:pt x="476" y="527"/>
                    </a:lnTo>
                    <a:lnTo>
                      <a:pt x="0" y="0"/>
                    </a:lnTo>
                    <a:lnTo>
                      <a:pt x="387" y="624"/>
                    </a:lnTo>
                  </a:path>
                </a:pathLst>
              </a:custGeom>
              <a:gradFill rotWithShape="0">
                <a:gsLst>
                  <a:gs pos="0">
                    <a:srgbClr val="336699">
                      <a:gamma/>
                      <a:shade val="79216"/>
                      <a:invGamma/>
                    </a:srgbClr>
                  </a:gs>
                  <a:gs pos="100000">
                    <a:srgbClr val="336699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26" name="Freeform 106"/>
              <p:cNvSpPr>
                <a:spLocks/>
              </p:cNvSpPr>
              <p:nvPr/>
            </p:nvSpPr>
            <p:spPr bwMode="gray">
              <a:xfrm>
                <a:off x="3136" y="1253"/>
                <a:ext cx="621" cy="502"/>
              </a:xfrm>
              <a:custGeom>
                <a:avLst/>
                <a:gdLst>
                  <a:gd name="T0" fmla="*/ 0 w 773"/>
                  <a:gd name="T1" fmla="*/ 624 h 625"/>
                  <a:gd name="T2" fmla="*/ 772 w 773"/>
                  <a:gd name="T3" fmla="*/ 624 h 625"/>
                  <a:gd name="T4" fmla="*/ 387 w 773"/>
                  <a:gd name="T5" fmla="*/ 0 h 625"/>
                  <a:gd name="T6" fmla="*/ 0 w 773"/>
                  <a:gd name="T7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3" h="625">
                    <a:moveTo>
                      <a:pt x="0" y="624"/>
                    </a:moveTo>
                    <a:lnTo>
                      <a:pt x="772" y="624"/>
                    </a:lnTo>
                    <a:lnTo>
                      <a:pt x="387" y="0"/>
                    </a:lnTo>
                    <a:lnTo>
                      <a:pt x="0" y="624"/>
                    </a:lnTo>
                  </a:path>
                </a:pathLst>
              </a:custGeom>
              <a:gradFill rotWithShape="0">
                <a:gsLst>
                  <a:gs pos="0">
                    <a:srgbClr val="3366CC">
                      <a:gamma/>
                      <a:tint val="38039"/>
                      <a:invGamma/>
                    </a:srgbClr>
                  </a:gs>
                  <a:gs pos="100000">
                    <a:srgbClr val="3366C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427" name="Text Box 107"/>
              <p:cNvSpPr txBox="1">
                <a:spLocks noChangeArrowheads="1"/>
              </p:cNvSpPr>
              <p:nvPr/>
            </p:nvSpPr>
            <p:spPr bwMode="gray">
              <a:xfrm>
                <a:off x="3232" y="1520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Text</a:t>
                </a:r>
              </a:p>
            </p:txBody>
          </p:sp>
          <p:sp>
            <p:nvSpPr>
              <p:cNvPr id="56428" name="Text Box 108"/>
              <p:cNvSpPr txBox="1">
                <a:spLocks noChangeArrowheads="1"/>
              </p:cNvSpPr>
              <p:nvPr/>
            </p:nvSpPr>
            <p:spPr bwMode="gray">
              <a:xfrm>
                <a:off x="3232" y="2049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Text</a:t>
                </a:r>
              </a:p>
            </p:txBody>
          </p:sp>
          <p:sp>
            <p:nvSpPr>
              <p:cNvPr id="56429" name="Text Box 109"/>
              <p:cNvSpPr txBox="1">
                <a:spLocks noChangeArrowheads="1"/>
              </p:cNvSpPr>
              <p:nvPr/>
            </p:nvSpPr>
            <p:spPr bwMode="gray">
              <a:xfrm>
                <a:off x="3232" y="2624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Text</a:t>
                </a:r>
              </a:p>
            </p:txBody>
          </p:sp>
          <p:sp>
            <p:nvSpPr>
              <p:cNvPr id="56430" name="Text Box 110"/>
              <p:cNvSpPr txBox="1">
                <a:spLocks noChangeArrowheads="1"/>
              </p:cNvSpPr>
              <p:nvPr/>
            </p:nvSpPr>
            <p:spPr bwMode="gray">
              <a:xfrm>
                <a:off x="3232" y="3199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Text</a:t>
                </a:r>
              </a:p>
            </p:txBody>
          </p:sp>
          <p:sp>
            <p:nvSpPr>
              <p:cNvPr id="56431" name="Text Box 111"/>
              <p:cNvSpPr txBox="1">
                <a:spLocks noChangeArrowheads="1"/>
              </p:cNvSpPr>
              <p:nvPr/>
            </p:nvSpPr>
            <p:spPr bwMode="gray">
              <a:xfrm>
                <a:off x="3232" y="3776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Text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3-D Pie Chart</a:t>
            </a:r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ltGray">
          <a:xfrm rot="-998297">
            <a:off x="1389063" y="2038350"/>
            <a:ext cx="5562600" cy="2922588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shade val="63529"/>
                  <a:invGamma/>
                </a:srgbClr>
              </a:gs>
              <a:gs pos="100000">
                <a:srgbClr val="33CCCC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72726" name="Group 22"/>
          <p:cNvGrpSpPr>
            <a:grpSpLocks/>
          </p:cNvGrpSpPr>
          <p:nvPr/>
        </p:nvGrpSpPr>
        <p:grpSpPr bwMode="auto">
          <a:xfrm>
            <a:off x="1243013" y="1844675"/>
            <a:ext cx="6507162" cy="3870325"/>
            <a:chOff x="783" y="1162"/>
            <a:chExt cx="4099" cy="2438"/>
          </a:xfrm>
        </p:grpSpPr>
        <p:sp>
          <p:nvSpPr>
            <p:cNvPr id="72707" name="Oval 3"/>
            <p:cNvSpPr>
              <a:spLocks noChangeArrowheads="1"/>
            </p:cNvSpPr>
            <p:nvPr/>
          </p:nvSpPr>
          <p:spPr bwMode="gray">
            <a:xfrm>
              <a:off x="1378" y="2765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72708" name="Oval 4"/>
            <p:cNvSpPr>
              <a:spLocks noChangeArrowheads="1"/>
            </p:cNvSpPr>
            <p:nvPr/>
          </p:nvSpPr>
          <p:spPr bwMode="gray">
            <a:xfrm rot="-998297">
              <a:off x="839" y="1386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29698D"/>
                </a:gs>
                <a:gs pos="50000">
                  <a:srgbClr val="29698D">
                    <a:gamma/>
                    <a:tint val="24314"/>
                    <a:invGamma/>
                  </a:srgbClr>
                </a:gs>
                <a:gs pos="100000">
                  <a:srgbClr val="29698D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10" name="Arc 6"/>
            <p:cNvSpPr>
              <a:spLocks/>
            </p:cNvSpPr>
            <p:nvPr/>
          </p:nvSpPr>
          <p:spPr bwMode="gray">
            <a:xfrm rot="-998297">
              <a:off x="2543" y="1333"/>
              <a:ext cx="1796" cy="969"/>
            </a:xfrm>
            <a:custGeom>
              <a:avLst/>
              <a:gdLst>
                <a:gd name="G0" fmla="+- 0 0 0"/>
                <a:gd name="G1" fmla="+- 14335 0 0"/>
                <a:gd name="G2" fmla="+- 21600 0 0"/>
                <a:gd name="T0" fmla="*/ 16157 w 21600"/>
                <a:gd name="T1" fmla="*/ 0 h 22718"/>
                <a:gd name="T2" fmla="*/ 19907 w 21600"/>
                <a:gd name="T3" fmla="*/ 22718 h 22718"/>
                <a:gd name="T4" fmla="*/ 0 w 21600"/>
                <a:gd name="T5" fmla="*/ 14335 h 22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718" fill="none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</a:path>
                <a:path w="21600" h="22718" stroke="0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  <a:lnTo>
                    <a:pt x="0" y="14335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11" name="Arc 7"/>
            <p:cNvSpPr>
              <a:spLocks/>
            </p:cNvSpPr>
            <p:nvPr/>
          </p:nvSpPr>
          <p:spPr bwMode="gray">
            <a:xfrm rot="20601703" flipH="1">
              <a:off x="909" y="2160"/>
              <a:ext cx="1812" cy="1027"/>
            </a:xfrm>
            <a:custGeom>
              <a:avLst/>
              <a:gdLst>
                <a:gd name="G0" fmla="+- 0 0 0"/>
                <a:gd name="G1" fmla="+- 6947 0 0"/>
                <a:gd name="G2" fmla="+- 21600 0 0"/>
                <a:gd name="T0" fmla="*/ 20452 w 21600"/>
                <a:gd name="T1" fmla="*/ 0 h 24439"/>
                <a:gd name="T2" fmla="*/ 12673 w 21600"/>
                <a:gd name="T3" fmla="*/ 24439 h 24439"/>
                <a:gd name="T4" fmla="*/ 0 w 21600"/>
                <a:gd name="T5" fmla="*/ 6947 h 24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439" fill="none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</a:path>
                <a:path w="21600" h="24439" stroke="0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  <a:lnTo>
                    <a:pt x="0" y="6947"/>
                  </a:lnTo>
                  <a:close/>
                </a:path>
              </a:pathLst>
            </a:custGeom>
            <a:gradFill rotWithShape="1">
              <a:gsLst>
                <a:gs pos="0">
                  <a:srgbClr val="47ABE3">
                    <a:gamma/>
                    <a:tint val="45490"/>
                    <a:invGamma/>
                  </a:srgbClr>
                </a:gs>
                <a:gs pos="100000">
                  <a:srgbClr val="47ABE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12" name="Arc 8"/>
            <p:cNvSpPr>
              <a:spLocks/>
            </p:cNvSpPr>
            <p:nvPr/>
          </p:nvSpPr>
          <p:spPr bwMode="gray">
            <a:xfrm rot="-998297">
              <a:off x="2067" y="1162"/>
              <a:ext cx="1772" cy="893"/>
            </a:xfrm>
            <a:custGeom>
              <a:avLst/>
              <a:gdLst>
                <a:gd name="G0" fmla="+- 4839 0 0"/>
                <a:gd name="G1" fmla="+- 21600 0 0"/>
                <a:gd name="G2" fmla="+- 21600 0 0"/>
                <a:gd name="T0" fmla="*/ 0 w 21397"/>
                <a:gd name="T1" fmla="*/ 549 h 21600"/>
                <a:gd name="T2" fmla="*/ 21397 w 21397"/>
                <a:gd name="T3" fmla="*/ 7730 h 21600"/>
                <a:gd name="T4" fmla="*/ 4839 w 213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97" h="21600" fill="none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</a:path>
                <a:path w="21397" h="21600" stroke="0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  <a:lnTo>
                    <a:pt x="4839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AAA0F8">
                    <a:gamma/>
                    <a:shade val="46275"/>
                    <a:invGamma/>
                  </a:srgbClr>
                </a:gs>
                <a:gs pos="100000">
                  <a:srgbClr val="AAA0F8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13" name="Arc 9"/>
            <p:cNvSpPr>
              <a:spLocks/>
            </p:cNvSpPr>
            <p:nvPr/>
          </p:nvSpPr>
          <p:spPr bwMode="gray">
            <a:xfrm rot="20601703" flipH="1">
              <a:off x="783" y="1573"/>
              <a:ext cx="1740" cy="870"/>
            </a:xfrm>
            <a:custGeom>
              <a:avLst/>
              <a:gdLst>
                <a:gd name="G0" fmla="+- 0 0 0"/>
                <a:gd name="G1" fmla="+- 21142 0 0"/>
                <a:gd name="G2" fmla="+- 21600 0 0"/>
                <a:gd name="T0" fmla="*/ 4423 w 20934"/>
                <a:gd name="T1" fmla="*/ 0 h 21142"/>
                <a:gd name="T2" fmla="*/ 20934 w 20934"/>
                <a:gd name="T3" fmla="*/ 15820 h 21142"/>
                <a:gd name="T4" fmla="*/ 0 w 20934"/>
                <a:gd name="T5" fmla="*/ 21142 h 2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34" h="21142" fill="none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</a:path>
                <a:path w="20934" h="21142" stroke="0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  <a:lnTo>
                    <a:pt x="0" y="21142"/>
                  </a:lnTo>
                  <a:close/>
                </a:path>
              </a:pathLst>
            </a:custGeom>
            <a:gradFill rotWithShape="1">
              <a:gsLst>
                <a:gs pos="0">
                  <a:srgbClr val="47ABE3"/>
                </a:gs>
                <a:gs pos="100000">
                  <a:srgbClr val="47ABE3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14" name="Oval 10"/>
            <p:cNvSpPr>
              <a:spLocks noChangeArrowheads="1"/>
            </p:cNvSpPr>
            <p:nvPr/>
          </p:nvSpPr>
          <p:spPr bwMode="gray">
            <a:xfrm rot="-998297">
              <a:off x="1795" y="1734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24314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15" name="Text Box 11"/>
            <p:cNvSpPr txBox="1">
              <a:spLocks noChangeArrowheads="1"/>
            </p:cNvSpPr>
            <p:nvPr/>
          </p:nvSpPr>
          <p:spPr bwMode="gray">
            <a:xfrm>
              <a:off x="1344" y="1874"/>
              <a:ext cx="5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Verdana" panose="020B0604030504040204" pitchFamily="34" charset="0"/>
                </a:rPr>
                <a:t>Text1</a:t>
              </a:r>
              <a:endParaRPr lang="en-US"/>
            </a:p>
          </p:txBody>
        </p:sp>
        <p:sp>
          <p:nvSpPr>
            <p:cNvPr id="72716" name="Text Box 12"/>
            <p:cNvSpPr txBox="1">
              <a:spLocks noChangeArrowheads="1"/>
            </p:cNvSpPr>
            <p:nvPr/>
          </p:nvSpPr>
          <p:spPr bwMode="gray">
            <a:xfrm>
              <a:off x="2544" y="1298"/>
              <a:ext cx="5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Verdana" panose="020B0604030504040204" pitchFamily="34" charset="0"/>
                </a:rPr>
                <a:t>Text2</a:t>
              </a:r>
              <a:endParaRPr lang="en-US"/>
            </a:p>
          </p:txBody>
        </p:sp>
        <p:sp>
          <p:nvSpPr>
            <p:cNvPr id="72717" name="Text Box 13"/>
            <p:cNvSpPr txBox="1">
              <a:spLocks noChangeArrowheads="1"/>
            </p:cNvSpPr>
            <p:nvPr/>
          </p:nvSpPr>
          <p:spPr bwMode="gray">
            <a:xfrm>
              <a:off x="3600" y="1586"/>
              <a:ext cx="5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Verdana" panose="020B0604030504040204" pitchFamily="34" charset="0"/>
                </a:rPr>
                <a:t>Text3</a:t>
              </a:r>
              <a:endParaRPr lang="en-US"/>
            </a:p>
          </p:txBody>
        </p:sp>
        <p:sp>
          <p:nvSpPr>
            <p:cNvPr id="72718" name="Freeform 14"/>
            <p:cNvSpPr>
              <a:spLocks/>
            </p:cNvSpPr>
            <p:nvPr/>
          </p:nvSpPr>
          <p:spPr bwMode="gray">
            <a:xfrm>
              <a:off x="3888" y="1922"/>
              <a:ext cx="816" cy="1078"/>
            </a:xfrm>
            <a:custGeom>
              <a:avLst/>
              <a:gdLst>
                <a:gd name="T0" fmla="*/ 0 w 816"/>
                <a:gd name="T1" fmla="*/ 841 h 1078"/>
                <a:gd name="T2" fmla="*/ 784 w 816"/>
                <a:gd name="T3" fmla="*/ 0 h 1078"/>
                <a:gd name="T4" fmla="*/ 816 w 816"/>
                <a:gd name="T5" fmla="*/ 280 h 1078"/>
                <a:gd name="T6" fmla="*/ 544 w 816"/>
                <a:gd name="T7" fmla="*/ 672 h 1078"/>
                <a:gd name="T8" fmla="*/ 25 w 816"/>
                <a:gd name="T9" fmla="*/ 1078 h 1078"/>
                <a:gd name="T10" fmla="*/ 0 w 816"/>
                <a:gd name="T11" fmla="*/ 841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6" h="1078">
                  <a:moveTo>
                    <a:pt x="0" y="841"/>
                  </a:moveTo>
                  <a:lnTo>
                    <a:pt x="784" y="0"/>
                  </a:lnTo>
                  <a:lnTo>
                    <a:pt x="816" y="280"/>
                  </a:lnTo>
                  <a:cubicBezTo>
                    <a:pt x="776" y="392"/>
                    <a:pt x="676" y="539"/>
                    <a:pt x="544" y="672"/>
                  </a:cubicBezTo>
                  <a:cubicBezTo>
                    <a:pt x="412" y="805"/>
                    <a:pt x="116" y="1050"/>
                    <a:pt x="25" y="1078"/>
                  </a:cubicBezTo>
                  <a:cubicBezTo>
                    <a:pt x="7" y="1006"/>
                    <a:pt x="0" y="841"/>
                    <a:pt x="0" y="841"/>
                  </a:cubicBezTo>
                  <a:close/>
                </a:path>
              </a:pathLst>
            </a:custGeom>
            <a:gradFill rotWithShape="0">
              <a:gsLst>
                <a:gs pos="0">
                  <a:srgbClr val="6600CC">
                    <a:gamma/>
                    <a:tint val="45490"/>
                    <a:invGamma/>
                  </a:srgbClr>
                </a:gs>
                <a:gs pos="100000">
                  <a:srgbClr val="6600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72719" name="Arc 15"/>
            <p:cNvSpPr>
              <a:spLocks/>
            </p:cNvSpPr>
            <p:nvPr/>
          </p:nvSpPr>
          <p:spPr bwMode="gray">
            <a:xfrm rot="-1060795">
              <a:off x="2879" y="1926"/>
              <a:ext cx="1880" cy="8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01 w 20601"/>
                <a:gd name="T1" fmla="*/ 6492 h 19523"/>
                <a:gd name="T2" fmla="*/ 9242 w 20601"/>
                <a:gd name="T3" fmla="*/ 19523 h 19523"/>
                <a:gd name="T4" fmla="*/ 0 w 20601"/>
                <a:gd name="T5" fmla="*/ 0 h 19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1" h="19523" fill="none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</a:path>
                <a:path w="20601" h="19523" stroke="0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20" name="Freeform 16"/>
            <p:cNvSpPr>
              <a:spLocks/>
            </p:cNvSpPr>
            <p:nvPr/>
          </p:nvSpPr>
          <p:spPr bwMode="gray">
            <a:xfrm>
              <a:off x="2817" y="2225"/>
              <a:ext cx="1108" cy="779"/>
            </a:xfrm>
            <a:custGeom>
              <a:avLst/>
              <a:gdLst>
                <a:gd name="T0" fmla="*/ 1071 w 1108"/>
                <a:gd name="T1" fmla="*/ 546 h 779"/>
                <a:gd name="T2" fmla="*/ 1108 w 1108"/>
                <a:gd name="T3" fmla="*/ 779 h 779"/>
                <a:gd name="T4" fmla="*/ 67 w 1108"/>
                <a:gd name="T5" fmla="*/ 168 h 779"/>
                <a:gd name="T6" fmla="*/ 0 w 1108"/>
                <a:gd name="T7" fmla="*/ 0 h 779"/>
                <a:gd name="T8" fmla="*/ 1071 w 1108"/>
                <a:gd name="T9" fmla="*/ 546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8" h="779">
                  <a:moveTo>
                    <a:pt x="1071" y="546"/>
                  </a:moveTo>
                  <a:lnTo>
                    <a:pt x="1108" y="779"/>
                  </a:lnTo>
                  <a:lnTo>
                    <a:pt x="67" y="168"/>
                  </a:lnTo>
                  <a:lnTo>
                    <a:pt x="0" y="0"/>
                  </a:lnTo>
                  <a:lnTo>
                    <a:pt x="1071" y="546"/>
                  </a:lnTo>
                  <a:close/>
                </a:path>
              </a:pathLst>
            </a:custGeom>
            <a:gradFill rotWithShape="1">
              <a:gsLst>
                <a:gs pos="0">
                  <a:srgbClr val="5007A1">
                    <a:gamma/>
                    <a:tint val="45490"/>
                    <a:invGamma/>
                  </a:srgbClr>
                </a:gs>
                <a:gs pos="100000">
                  <a:srgbClr val="5007A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72721" name="Text Box 17"/>
            <p:cNvSpPr txBox="1">
              <a:spLocks noChangeArrowheads="1"/>
            </p:cNvSpPr>
            <p:nvPr/>
          </p:nvSpPr>
          <p:spPr bwMode="gray">
            <a:xfrm>
              <a:off x="3600" y="2210"/>
              <a:ext cx="5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Verdana" panose="020B0604030504040204" pitchFamily="34" charset="0"/>
                </a:rPr>
                <a:t>Text4</a:t>
              </a:r>
              <a:endParaRPr lang="en-US"/>
            </a:p>
          </p:txBody>
        </p:sp>
        <p:sp>
          <p:nvSpPr>
            <p:cNvPr id="72722" name="Text Box 18"/>
            <p:cNvSpPr txBox="1">
              <a:spLocks noChangeArrowheads="1"/>
            </p:cNvSpPr>
            <p:nvPr/>
          </p:nvSpPr>
          <p:spPr bwMode="gray">
            <a:xfrm>
              <a:off x="2496" y="2690"/>
              <a:ext cx="5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Verdana" panose="020B0604030504040204" pitchFamily="34" charset="0"/>
                </a:rPr>
                <a:t>Text5</a:t>
              </a:r>
              <a:endParaRPr lang="en-US"/>
            </a:p>
          </p:txBody>
        </p:sp>
        <p:sp>
          <p:nvSpPr>
            <p:cNvPr id="72723" name="Text Box 19"/>
            <p:cNvSpPr txBox="1">
              <a:spLocks noChangeArrowheads="1"/>
            </p:cNvSpPr>
            <p:nvPr/>
          </p:nvSpPr>
          <p:spPr bwMode="gray">
            <a:xfrm>
              <a:off x="1296" y="2594"/>
              <a:ext cx="5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Verdana" panose="020B0604030504040204" pitchFamily="34" charset="0"/>
                </a:rPr>
                <a:t>Text6</a:t>
              </a:r>
              <a:endParaRPr lang="en-US"/>
            </a:p>
          </p:txBody>
        </p:sp>
        <p:sp>
          <p:nvSpPr>
            <p:cNvPr id="72724" name="Freeform 20"/>
            <p:cNvSpPr>
              <a:spLocks/>
            </p:cNvSpPr>
            <p:nvPr/>
          </p:nvSpPr>
          <p:spPr bwMode="gray">
            <a:xfrm>
              <a:off x="2928" y="2474"/>
              <a:ext cx="808" cy="648"/>
            </a:xfrm>
            <a:custGeom>
              <a:avLst/>
              <a:gdLst>
                <a:gd name="T0" fmla="*/ 0 w 808"/>
                <a:gd name="T1" fmla="*/ 24 h 648"/>
                <a:gd name="T2" fmla="*/ 352 w 808"/>
                <a:gd name="T3" fmla="*/ 448 h 648"/>
                <a:gd name="T4" fmla="*/ 360 w 808"/>
                <a:gd name="T5" fmla="*/ 648 h 648"/>
                <a:gd name="T6" fmla="*/ 808 w 808"/>
                <a:gd name="T7" fmla="*/ 424 h 648"/>
                <a:gd name="T8" fmla="*/ 104 w 808"/>
                <a:gd name="T9" fmla="*/ 0 h 648"/>
                <a:gd name="T10" fmla="*/ 0 w 808"/>
                <a:gd name="T11" fmla="*/ 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8" h="648">
                  <a:moveTo>
                    <a:pt x="0" y="24"/>
                  </a:moveTo>
                  <a:lnTo>
                    <a:pt x="352" y="448"/>
                  </a:lnTo>
                  <a:lnTo>
                    <a:pt x="360" y="648"/>
                  </a:lnTo>
                  <a:lnTo>
                    <a:pt x="808" y="424"/>
                  </a:lnTo>
                  <a:lnTo>
                    <a:pt x="10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3399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25" name="Oval 21"/>
            <p:cNvSpPr>
              <a:spLocks noChangeArrowheads="1"/>
            </p:cNvSpPr>
            <p:nvPr/>
          </p:nvSpPr>
          <p:spPr bwMode="gray">
            <a:xfrm rot="-998297">
              <a:off x="1859" y="1893"/>
              <a:ext cx="1629" cy="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Contents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41009" name="Text Box 49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41010" name="Text Box 50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  <p:sp>
        <p:nvSpPr>
          <p:cNvPr id="41011" name="Line 51"/>
          <p:cNvSpPr>
            <a:spLocks noChangeShapeType="1"/>
          </p:cNvSpPr>
          <p:nvPr/>
        </p:nvSpPr>
        <p:spPr bwMode="auto">
          <a:xfrm>
            <a:off x="2209800" y="2359025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41012" name="Group 52"/>
          <p:cNvGrpSpPr>
            <a:grpSpLocks/>
          </p:cNvGrpSpPr>
          <p:nvPr/>
        </p:nvGrpSpPr>
        <p:grpSpPr bwMode="auto">
          <a:xfrm>
            <a:off x="1966913" y="2252663"/>
            <a:ext cx="182562" cy="182562"/>
            <a:chOff x="1239" y="1515"/>
            <a:chExt cx="115" cy="115"/>
          </a:xfrm>
        </p:grpSpPr>
        <p:sp>
          <p:nvSpPr>
            <p:cNvPr id="41013" name="AutoShape 53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014" name="AutoShape 54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1015" name="Text Box 55"/>
          <p:cNvSpPr txBox="1">
            <a:spLocks noChangeArrowheads="1"/>
          </p:cNvSpPr>
          <p:nvPr/>
        </p:nvSpPr>
        <p:spPr bwMode="auto">
          <a:xfrm>
            <a:off x="3014663" y="1905000"/>
            <a:ext cx="2776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1. Click to add Title</a:t>
            </a:r>
          </a:p>
        </p:txBody>
      </p:sp>
      <p:grpSp>
        <p:nvGrpSpPr>
          <p:cNvPr id="41016" name="Group 56"/>
          <p:cNvGrpSpPr>
            <a:grpSpLocks/>
          </p:cNvGrpSpPr>
          <p:nvPr/>
        </p:nvGrpSpPr>
        <p:grpSpPr bwMode="auto">
          <a:xfrm>
            <a:off x="1966913" y="2819400"/>
            <a:ext cx="5043487" cy="530225"/>
            <a:chOff x="1239" y="1296"/>
            <a:chExt cx="3177" cy="334"/>
          </a:xfrm>
        </p:grpSpPr>
        <p:sp>
          <p:nvSpPr>
            <p:cNvPr id="41017" name="Line 57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41018" name="Group 58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41019" name="AutoShape 59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20" name="AutoShape 60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41021" name="Text Box 61"/>
            <p:cNvSpPr txBox="1">
              <a:spLocks noChangeArrowheads="1"/>
            </p:cNvSpPr>
            <p:nvPr/>
          </p:nvSpPr>
          <p:spPr bwMode="auto">
            <a:xfrm>
              <a:off x="1899" y="1296"/>
              <a:ext cx="17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2. Click to add Title</a:t>
              </a:r>
            </a:p>
          </p:txBody>
        </p:sp>
      </p:grpSp>
      <p:grpSp>
        <p:nvGrpSpPr>
          <p:cNvPr id="41022" name="Group 62"/>
          <p:cNvGrpSpPr>
            <a:grpSpLocks/>
          </p:cNvGrpSpPr>
          <p:nvPr/>
        </p:nvGrpSpPr>
        <p:grpSpPr bwMode="auto">
          <a:xfrm>
            <a:off x="1966913" y="3736975"/>
            <a:ext cx="5043487" cy="530225"/>
            <a:chOff x="1239" y="1296"/>
            <a:chExt cx="3177" cy="334"/>
          </a:xfrm>
        </p:grpSpPr>
        <p:sp>
          <p:nvSpPr>
            <p:cNvPr id="41023" name="Line 63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41024" name="Group 64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41025" name="AutoShape 65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26" name="AutoShape 66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41027" name="Text Box 67"/>
            <p:cNvSpPr txBox="1">
              <a:spLocks noChangeArrowheads="1"/>
            </p:cNvSpPr>
            <p:nvPr/>
          </p:nvSpPr>
          <p:spPr bwMode="auto">
            <a:xfrm>
              <a:off x="1899" y="1296"/>
              <a:ext cx="17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3. Click to add Title</a:t>
              </a:r>
            </a:p>
          </p:txBody>
        </p:sp>
      </p:grpSp>
      <p:grpSp>
        <p:nvGrpSpPr>
          <p:cNvPr id="41028" name="Group 68"/>
          <p:cNvGrpSpPr>
            <a:grpSpLocks/>
          </p:cNvGrpSpPr>
          <p:nvPr/>
        </p:nvGrpSpPr>
        <p:grpSpPr bwMode="auto">
          <a:xfrm>
            <a:off x="1966913" y="4648200"/>
            <a:ext cx="5043487" cy="530225"/>
            <a:chOff x="1239" y="1296"/>
            <a:chExt cx="3177" cy="334"/>
          </a:xfrm>
        </p:grpSpPr>
        <p:sp>
          <p:nvSpPr>
            <p:cNvPr id="41029" name="Line 69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41030" name="Group 70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41031" name="AutoShape 71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32" name="AutoShape 72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41033" name="Text Box 73"/>
            <p:cNvSpPr txBox="1">
              <a:spLocks noChangeArrowheads="1"/>
            </p:cNvSpPr>
            <p:nvPr/>
          </p:nvSpPr>
          <p:spPr bwMode="auto">
            <a:xfrm>
              <a:off x="1899" y="1296"/>
              <a:ext cx="17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4. Click to add Title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990600" y="2286000"/>
            <a:ext cx="5029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s-ES" sz="54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!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white">
          <a:xfrm>
            <a:off x="3886200" y="4953000"/>
            <a:ext cx="3581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buClr>
                <a:schemeClr val="tx1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www.themegallery.com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8677275" y="3581400"/>
            <a:ext cx="762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Hot Tip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3888"/>
            <a:ext cx="8077200" cy="420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/>
              <a:t>How do I incorporate my logo to a slide that will apply to all the other slides? </a:t>
            </a:r>
          </a:p>
          <a:p>
            <a:pPr>
              <a:lnSpc>
                <a:spcPct val="80000"/>
              </a:lnSpc>
            </a:pPr>
            <a:endParaRPr lang="en-US" sz="3600" b="1"/>
          </a:p>
          <a:p>
            <a:pPr lvl="1">
              <a:lnSpc>
                <a:spcPct val="80000"/>
              </a:lnSpc>
            </a:pPr>
            <a:r>
              <a:rPr lang="en-US" sz="2800">
                <a:solidFill>
                  <a:schemeClr val="tx2"/>
                </a:solidFill>
              </a:rPr>
              <a:t>On the </a:t>
            </a:r>
            <a:r>
              <a:rPr lang="en-US" sz="2800">
                <a:solidFill>
                  <a:schemeClr val="accent1"/>
                </a:solidFill>
              </a:rPr>
              <a:t>[View]</a:t>
            </a:r>
            <a:r>
              <a:rPr lang="en-US" sz="2800">
                <a:solidFill>
                  <a:schemeClr val="tx2"/>
                </a:solidFill>
              </a:rPr>
              <a:t> menu, point to </a:t>
            </a:r>
            <a:r>
              <a:rPr lang="en-US" sz="2800">
                <a:solidFill>
                  <a:schemeClr val="accent1"/>
                </a:solidFill>
              </a:rPr>
              <a:t>[Master],</a:t>
            </a:r>
            <a:r>
              <a:rPr lang="en-US" sz="2800">
                <a:solidFill>
                  <a:schemeClr val="tx2"/>
                </a:solidFill>
              </a:rPr>
              <a:t> and then click </a:t>
            </a:r>
            <a:r>
              <a:rPr lang="en-US" sz="2800">
                <a:solidFill>
                  <a:schemeClr val="accent1"/>
                </a:solidFill>
              </a:rPr>
              <a:t>[Slide Master]</a:t>
            </a:r>
            <a:r>
              <a:rPr lang="en-US" sz="2800">
                <a:solidFill>
                  <a:schemeClr val="tx2"/>
                </a:solidFill>
              </a:rPr>
              <a:t> or </a:t>
            </a:r>
            <a:r>
              <a:rPr lang="en-US" sz="2800">
                <a:solidFill>
                  <a:schemeClr val="accent1"/>
                </a:solidFill>
              </a:rPr>
              <a:t>[Notes Master].</a:t>
            </a:r>
            <a:r>
              <a:rPr lang="en-US" sz="2800">
                <a:solidFill>
                  <a:schemeClr val="tx2"/>
                </a:solidFill>
              </a:rPr>
              <a:t> Change images to the one you like, then it will apply to all the other slides.</a:t>
            </a:r>
            <a:r>
              <a:rPr lang="en-US" sz="3200">
                <a:solidFill>
                  <a:schemeClr val="tx2"/>
                </a:solidFill>
              </a:rPr>
              <a:t> </a:t>
            </a:r>
            <a:br>
              <a:rPr lang="en-US" sz="3200">
                <a:solidFill>
                  <a:schemeClr val="tx2"/>
                </a:solidFill>
              </a:rPr>
            </a:b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  <a:endParaRPr lang="en-US" sz="1600"/>
          </a:p>
        </p:txBody>
      </p:sp>
      <p:grpSp>
        <p:nvGrpSpPr>
          <p:cNvPr id="46108" name="Group 28"/>
          <p:cNvGrpSpPr>
            <a:grpSpLocks/>
          </p:cNvGrpSpPr>
          <p:nvPr/>
        </p:nvGrpSpPr>
        <p:grpSpPr bwMode="auto">
          <a:xfrm>
            <a:off x="1219200" y="1878013"/>
            <a:ext cx="1724025" cy="482600"/>
            <a:chOff x="816" y="2304"/>
            <a:chExt cx="1440" cy="448"/>
          </a:xfrm>
        </p:grpSpPr>
        <p:sp>
          <p:nvSpPr>
            <p:cNvPr id="46109" name="Freeform 29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000000">
                    <a:gamma/>
                    <a:tint val="5764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5764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2000</a:t>
              </a:r>
            </a:p>
          </p:txBody>
        </p:sp>
      </p:grpSp>
      <p:grpSp>
        <p:nvGrpSpPr>
          <p:cNvPr id="46111" name="Group 31"/>
          <p:cNvGrpSpPr>
            <a:grpSpLocks/>
          </p:cNvGrpSpPr>
          <p:nvPr/>
        </p:nvGrpSpPr>
        <p:grpSpPr bwMode="auto">
          <a:xfrm>
            <a:off x="1219200" y="3021013"/>
            <a:ext cx="1724025" cy="482600"/>
            <a:chOff x="816" y="2304"/>
            <a:chExt cx="1440" cy="448"/>
          </a:xfrm>
        </p:grpSpPr>
        <p:sp>
          <p:nvSpPr>
            <p:cNvPr id="46112" name="Freeform 32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57647"/>
                    <a:invGamma/>
                  </a:schemeClr>
                </a:gs>
                <a:gs pos="100000">
                  <a:schemeClr val="tx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6113" name="Rectangle 33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57647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2001</a:t>
              </a:r>
            </a:p>
          </p:txBody>
        </p:sp>
      </p:grpSp>
      <p:grpSp>
        <p:nvGrpSpPr>
          <p:cNvPr id="46114" name="Group 34"/>
          <p:cNvGrpSpPr>
            <a:grpSpLocks/>
          </p:cNvGrpSpPr>
          <p:nvPr/>
        </p:nvGrpSpPr>
        <p:grpSpPr bwMode="auto">
          <a:xfrm>
            <a:off x="1219200" y="4164013"/>
            <a:ext cx="1724025" cy="482600"/>
            <a:chOff x="816" y="2304"/>
            <a:chExt cx="1440" cy="448"/>
          </a:xfrm>
        </p:grpSpPr>
        <p:sp>
          <p:nvSpPr>
            <p:cNvPr id="46115" name="Freeform 35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000000">
                    <a:gamma/>
                    <a:tint val="5764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6116" name="Rectangle 36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50000">
                  <a:schemeClr val="tx2">
                    <a:gamma/>
                    <a:tint val="57647"/>
                    <a:invGamma/>
                  </a:schemeClr>
                </a:gs>
                <a:gs pos="100000">
                  <a:schemeClr val="tx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2002</a:t>
              </a:r>
            </a:p>
          </p:txBody>
        </p:sp>
      </p:grpSp>
      <p:grpSp>
        <p:nvGrpSpPr>
          <p:cNvPr id="46117" name="Group 37"/>
          <p:cNvGrpSpPr>
            <a:grpSpLocks/>
          </p:cNvGrpSpPr>
          <p:nvPr/>
        </p:nvGrpSpPr>
        <p:grpSpPr bwMode="auto">
          <a:xfrm>
            <a:off x="1219200" y="5307013"/>
            <a:ext cx="1724025" cy="482600"/>
            <a:chOff x="816" y="2304"/>
            <a:chExt cx="1440" cy="448"/>
          </a:xfrm>
        </p:grpSpPr>
        <p:sp>
          <p:nvSpPr>
            <p:cNvPr id="46118" name="Freeform 38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000000">
                    <a:gamma/>
                    <a:tint val="5764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6119" name="Rectangle 39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57647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2003</a:t>
              </a:r>
            </a:p>
          </p:txBody>
        </p:sp>
      </p:grpSp>
      <p:cxnSp>
        <p:nvCxnSpPr>
          <p:cNvPr id="46120" name="AutoShape 40"/>
          <p:cNvCxnSpPr>
            <a:cxnSpLocks noChangeShapeType="1"/>
            <a:stCxn id="46109" idx="11"/>
            <a:endCxn id="46113" idx="0"/>
          </p:cNvCxnSpPr>
          <p:nvPr/>
        </p:nvCxnSpPr>
        <p:spPr bwMode="gray">
          <a:xfrm>
            <a:off x="2076450" y="2305050"/>
            <a:ext cx="4763" cy="715963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1" name="AutoShape 41"/>
          <p:cNvCxnSpPr>
            <a:cxnSpLocks noChangeShapeType="1"/>
            <a:stCxn id="46112" idx="11"/>
            <a:endCxn id="46116" idx="0"/>
          </p:cNvCxnSpPr>
          <p:nvPr/>
        </p:nvCxnSpPr>
        <p:spPr bwMode="gray">
          <a:xfrm>
            <a:off x="2076450" y="3448050"/>
            <a:ext cx="4763" cy="715963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2" name="AutoShape 42"/>
          <p:cNvCxnSpPr>
            <a:cxnSpLocks noChangeShapeType="1"/>
            <a:stCxn id="46115" idx="11"/>
            <a:endCxn id="46119" idx="0"/>
          </p:cNvCxnSpPr>
          <p:nvPr/>
        </p:nvCxnSpPr>
        <p:spPr bwMode="gray">
          <a:xfrm>
            <a:off x="2076450" y="4591050"/>
            <a:ext cx="4763" cy="715963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23" name="Line 43"/>
          <p:cNvSpPr>
            <a:spLocks noChangeShapeType="1"/>
          </p:cNvSpPr>
          <p:nvPr/>
        </p:nvSpPr>
        <p:spPr bwMode="auto">
          <a:xfrm>
            <a:off x="2133600" y="2590800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124" name="Line 44"/>
          <p:cNvSpPr>
            <a:spLocks noChangeShapeType="1"/>
          </p:cNvSpPr>
          <p:nvPr/>
        </p:nvSpPr>
        <p:spPr bwMode="auto">
          <a:xfrm>
            <a:off x="2133600" y="3835400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2133600" y="4956175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3429000" y="1752600"/>
            <a:ext cx="2376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2000.10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2000.10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2000.10   Add Your Text</a:t>
            </a:r>
          </a:p>
        </p:txBody>
      </p:sp>
      <p:sp>
        <p:nvSpPr>
          <p:cNvPr id="46127" name="Text Box 47"/>
          <p:cNvSpPr txBox="1">
            <a:spLocks noChangeArrowheads="1"/>
          </p:cNvSpPr>
          <p:nvPr/>
        </p:nvSpPr>
        <p:spPr bwMode="auto">
          <a:xfrm>
            <a:off x="3429000" y="2895600"/>
            <a:ext cx="2376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2001.10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2001.10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2001.10   Add Your Text</a:t>
            </a:r>
          </a:p>
        </p:txBody>
      </p: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3429000" y="4038600"/>
            <a:ext cx="2376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2002.10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2002.10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2002.10   Add Your Text</a:t>
            </a:r>
          </a:p>
        </p:txBody>
      </p:sp>
      <p:sp>
        <p:nvSpPr>
          <p:cNvPr id="46129" name="Text Box 49"/>
          <p:cNvSpPr txBox="1">
            <a:spLocks noChangeArrowheads="1"/>
          </p:cNvSpPr>
          <p:nvPr/>
        </p:nvSpPr>
        <p:spPr bwMode="auto">
          <a:xfrm>
            <a:off x="3429000" y="5181600"/>
            <a:ext cx="2376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2003.10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2003.10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  <a:latin typeface="Verdana" panose="020B0604030504040204" pitchFamily="34" charset="0"/>
              </a:rPr>
              <a:t>2003.10   Add Your Text</a:t>
            </a:r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46131" name="Text Box 51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Diagram</a:t>
            </a:r>
            <a:endParaRPr lang="en-US" sz="1800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5387975" y="3398838"/>
            <a:ext cx="2155825" cy="25447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s-ES">
              <a:latin typeface="Verdana" panose="020B0604030504040204" pitchFamily="34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1219200" y="3398838"/>
            <a:ext cx="2155825" cy="25447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s-ES">
              <a:latin typeface="Verdana" panose="020B0604030504040204" pitchFamily="34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309688" y="3589338"/>
            <a:ext cx="1922462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ThemeGallery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is a Design Digital Content &amp; Contents mall developed by Guild Design Inc.</a:t>
            </a:r>
          </a:p>
        </p:txBody>
      </p:sp>
      <p:sp>
        <p:nvSpPr>
          <p:cNvPr id="43016" name="Freeform 8"/>
          <p:cNvSpPr>
            <a:spLocks/>
          </p:cNvSpPr>
          <p:nvPr/>
        </p:nvSpPr>
        <p:spPr bwMode="gray">
          <a:xfrm>
            <a:off x="3181350" y="3305175"/>
            <a:ext cx="850900" cy="118586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733925" y="3302000"/>
            <a:ext cx="8572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4738688" y="3305175"/>
            <a:ext cx="852487" cy="118586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3016250" y="1752600"/>
            <a:ext cx="2827338" cy="1528763"/>
            <a:chOff x="1997" y="1314"/>
            <a:chExt cx="1889" cy="1009"/>
          </a:xfrm>
        </p:grpSpPr>
        <p:grpSp>
          <p:nvGrpSpPr>
            <p:cNvPr id="43020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773488" y="1943100"/>
            <a:ext cx="12287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</a:rPr>
              <a:t>Title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Add your text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5562600" y="3581400"/>
            <a:ext cx="1922463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ThemeGallery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is a Design Digital Content &amp; Contents mall developed by Guild Design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Diagram</a:t>
            </a:r>
            <a:endParaRPr lang="en-US" sz="1800"/>
          </a:p>
        </p:txBody>
      </p:sp>
      <p:sp>
        <p:nvSpPr>
          <p:cNvPr id="70660" name="Freeform 4"/>
          <p:cNvSpPr>
            <a:spLocks noEditPoints="1"/>
          </p:cNvSpPr>
          <p:nvPr/>
        </p:nvSpPr>
        <p:spPr bwMode="gray">
          <a:xfrm>
            <a:off x="1143000" y="1962150"/>
            <a:ext cx="5943600" cy="4038600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>
            <a:outerShdw dist="206741" dir="8249373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5562600" y="340995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 Your Title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70690" name="Oval 34"/>
          <p:cNvSpPr>
            <a:spLocks noChangeArrowheads="1"/>
          </p:cNvSpPr>
          <p:nvPr/>
        </p:nvSpPr>
        <p:spPr bwMode="gray">
          <a:xfrm rot="-723406">
            <a:off x="3392488" y="495300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0691" name="Oval 35"/>
          <p:cNvSpPr>
            <a:spLocks noChangeArrowheads="1"/>
          </p:cNvSpPr>
          <p:nvPr/>
        </p:nvSpPr>
        <p:spPr bwMode="gray">
          <a:xfrm>
            <a:off x="3324225" y="373380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692" name="Oval 36"/>
          <p:cNvSpPr>
            <a:spLocks noChangeArrowheads="1"/>
          </p:cNvSpPr>
          <p:nvPr/>
        </p:nvSpPr>
        <p:spPr bwMode="gray">
          <a:xfrm>
            <a:off x="3344863" y="374332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693" name="Oval 37"/>
          <p:cNvSpPr>
            <a:spLocks noChangeArrowheads="1"/>
          </p:cNvSpPr>
          <p:nvPr/>
        </p:nvSpPr>
        <p:spPr bwMode="gray">
          <a:xfrm>
            <a:off x="3362325" y="375920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694" name="Oval 38"/>
          <p:cNvSpPr>
            <a:spLocks noChangeArrowheads="1"/>
          </p:cNvSpPr>
          <p:nvPr/>
        </p:nvSpPr>
        <p:spPr bwMode="gray">
          <a:xfrm>
            <a:off x="3454400" y="380365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gray">
          <a:xfrm>
            <a:off x="3740150" y="4360863"/>
            <a:ext cx="87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</a:rPr>
              <a:t>Text</a:t>
            </a:r>
            <a:endParaRPr lang="en-US"/>
          </a:p>
        </p:txBody>
      </p:sp>
      <p:sp>
        <p:nvSpPr>
          <p:cNvPr id="70696" name="Oval 40"/>
          <p:cNvSpPr>
            <a:spLocks noChangeArrowheads="1"/>
          </p:cNvSpPr>
          <p:nvPr/>
        </p:nvSpPr>
        <p:spPr bwMode="gray">
          <a:xfrm rot="-772996">
            <a:off x="1549400" y="434340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70697" name="Group 41"/>
          <p:cNvGrpSpPr>
            <a:grpSpLocks/>
          </p:cNvGrpSpPr>
          <p:nvPr/>
        </p:nvGrpSpPr>
        <p:grpSpPr bwMode="auto">
          <a:xfrm>
            <a:off x="1473200" y="3352800"/>
            <a:ext cx="1371600" cy="1441450"/>
            <a:chOff x="732" y="2112"/>
            <a:chExt cx="842" cy="860"/>
          </a:xfrm>
        </p:grpSpPr>
        <p:sp>
          <p:nvSpPr>
            <p:cNvPr id="70698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0699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0700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0701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0702" name="Text Box 46"/>
            <p:cNvSpPr txBox="1">
              <a:spLocks noChangeArrowheads="1"/>
            </p:cNvSpPr>
            <p:nvPr/>
          </p:nvSpPr>
          <p:spPr bwMode="gray">
            <a:xfrm>
              <a:off x="904" y="2414"/>
              <a:ext cx="47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</p:grpSp>
      <p:sp>
        <p:nvSpPr>
          <p:cNvPr id="70703" name="Oval 47"/>
          <p:cNvSpPr>
            <a:spLocks noChangeArrowheads="1"/>
          </p:cNvSpPr>
          <p:nvPr/>
        </p:nvSpPr>
        <p:spPr bwMode="gray">
          <a:xfrm>
            <a:off x="1371600" y="258762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0704" name="Oval 48"/>
          <p:cNvSpPr>
            <a:spLocks noChangeArrowheads="1"/>
          </p:cNvSpPr>
          <p:nvPr/>
        </p:nvSpPr>
        <p:spPr bwMode="gray">
          <a:xfrm>
            <a:off x="1447800" y="198120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705" name="Oval 49"/>
          <p:cNvSpPr>
            <a:spLocks noChangeArrowheads="1"/>
          </p:cNvSpPr>
          <p:nvPr/>
        </p:nvSpPr>
        <p:spPr bwMode="gray">
          <a:xfrm>
            <a:off x="1460500" y="198596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706" name="Oval 50"/>
          <p:cNvSpPr>
            <a:spLocks noChangeArrowheads="1"/>
          </p:cNvSpPr>
          <p:nvPr/>
        </p:nvSpPr>
        <p:spPr bwMode="gray">
          <a:xfrm>
            <a:off x="1471613" y="1997075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707" name="Oval 51"/>
          <p:cNvSpPr>
            <a:spLocks noChangeArrowheads="1"/>
          </p:cNvSpPr>
          <p:nvPr/>
        </p:nvSpPr>
        <p:spPr bwMode="gray">
          <a:xfrm>
            <a:off x="1525588" y="202247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gray">
          <a:xfrm>
            <a:off x="1643063" y="233045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Text</a:t>
            </a:r>
            <a:endParaRPr lang="en-US"/>
          </a:p>
        </p:txBody>
      </p:sp>
      <p:sp>
        <p:nvSpPr>
          <p:cNvPr id="70709" name="Oval 53"/>
          <p:cNvSpPr>
            <a:spLocks noChangeArrowheads="1"/>
          </p:cNvSpPr>
          <p:nvPr/>
        </p:nvSpPr>
        <p:spPr bwMode="gray">
          <a:xfrm>
            <a:off x="2638425" y="205740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0710" name="Oval 54"/>
          <p:cNvSpPr>
            <a:spLocks noChangeArrowheads="1"/>
          </p:cNvSpPr>
          <p:nvPr/>
        </p:nvSpPr>
        <p:spPr bwMode="gray">
          <a:xfrm>
            <a:off x="2760663" y="152400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711" name="Oval 55"/>
          <p:cNvSpPr>
            <a:spLocks noChangeArrowheads="1"/>
          </p:cNvSpPr>
          <p:nvPr/>
        </p:nvSpPr>
        <p:spPr bwMode="gray">
          <a:xfrm>
            <a:off x="2770188" y="152717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712" name="Oval 56"/>
          <p:cNvSpPr>
            <a:spLocks noChangeArrowheads="1"/>
          </p:cNvSpPr>
          <p:nvPr/>
        </p:nvSpPr>
        <p:spPr bwMode="gray">
          <a:xfrm>
            <a:off x="2776538" y="153352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713" name="Oval 57"/>
          <p:cNvSpPr>
            <a:spLocks noChangeArrowheads="1"/>
          </p:cNvSpPr>
          <p:nvPr/>
        </p:nvSpPr>
        <p:spPr bwMode="gray">
          <a:xfrm>
            <a:off x="2813050" y="1552575"/>
            <a:ext cx="563563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70714" name="Text Box 58"/>
          <p:cNvSpPr txBox="1">
            <a:spLocks noChangeArrowheads="1"/>
          </p:cNvSpPr>
          <p:nvPr/>
        </p:nvSpPr>
        <p:spPr bwMode="gray">
          <a:xfrm>
            <a:off x="2830513" y="1747838"/>
            <a:ext cx="547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Text</a:t>
            </a:r>
            <a:endParaRPr lang="en-US"/>
          </a:p>
        </p:txBody>
      </p:sp>
      <p:sp>
        <p:nvSpPr>
          <p:cNvPr id="70715" name="Text Box 59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70716" name="Text Box 60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  <a:endParaRPr lang="en-US" sz="1600"/>
          </a:p>
        </p:txBody>
      </p:sp>
      <p:grpSp>
        <p:nvGrpSpPr>
          <p:cNvPr id="45077" name="Group 21"/>
          <p:cNvGrpSpPr>
            <a:grpSpLocks/>
          </p:cNvGrpSpPr>
          <p:nvPr/>
        </p:nvGrpSpPr>
        <p:grpSpPr bwMode="auto">
          <a:xfrm>
            <a:off x="1066800" y="1828800"/>
            <a:ext cx="6629400" cy="4033838"/>
            <a:chOff x="624" y="1159"/>
            <a:chExt cx="4416" cy="2687"/>
          </a:xfrm>
        </p:grpSpPr>
        <p:sp>
          <p:nvSpPr>
            <p:cNvPr id="45059" name="AutoShape 3"/>
            <p:cNvSpPr>
              <a:spLocks noChangeArrowheads="1"/>
            </p:cNvSpPr>
            <p:nvPr/>
          </p:nvSpPr>
          <p:spPr bwMode="gray">
            <a:xfrm>
              <a:off x="2304" y="264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0" name="AutoShape 4"/>
            <p:cNvSpPr>
              <a:spLocks noChangeArrowheads="1"/>
            </p:cNvSpPr>
            <p:nvPr/>
          </p:nvSpPr>
          <p:spPr bwMode="gray">
            <a:xfrm>
              <a:off x="2304" y="230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1" name="AutoShape 5"/>
            <p:cNvSpPr>
              <a:spLocks noChangeArrowheads="1"/>
            </p:cNvSpPr>
            <p:nvPr/>
          </p:nvSpPr>
          <p:spPr bwMode="gray">
            <a:xfrm>
              <a:off x="2304" y="1968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gray">
            <a:xfrm>
              <a:off x="2633" y="2113"/>
              <a:ext cx="41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gray">
            <a:xfrm>
              <a:off x="2633" y="2449"/>
              <a:ext cx="41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gray">
            <a:xfrm>
              <a:off x="2633" y="2785"/>
              <a:ext cx="419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065" name="AutoShape 9"/>
            <p:cNvSpPr>
              <a:spLocks noChangeArrowheads="1"/>
            </p:cNvSpPr>
            <p:nvPr/>
          </p:nvSpPr>
          <p:spPr bwMode="gray">
            <a:xfrm>
              <a:off x="1872" y="1824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6" name="AutoShape 10"/>
            <p:cNvSpPr>
              <a:spLocks noChangeArrowheads="1"/>
            </p:cNvSpPr>
            <p:nvPr/>
          </p:nvSpPr>
          <p:spPr bwMode="auto">
            <a:xfrm>
              <a:off x="624" y="1488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s-ES">
                <a:latin typeface="Verdana" panose="020B0604030504040204" pitchFamily="34" charset="0"/>
              </a:endParaRPr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672" y="1632"/>
              <a:ext cx="1056" cy="1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Add Your</a:t>
              </a:r>
            </a:p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Title Text</a:t>
              </a:r>
            </a:p>
            <a:p>
              <a:pPr algn="ctr" eaLnBrk="0" hangingPunct="0"/>
              <a:endParaRPr lang="en-US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5</a:t>
              </a:r>
            </a:p>
          </p:txBody>
        </p:sp>
        <p:sp>
          <p:nvSpPr>
            <p:cNvPr id="45068" name="AutoShape 12"/>
            <p:cNvSpPr>
              <a:spLocks noChangeArrowheads="1"/>
            </p:cNvSpPr>
            <p:nvPr/>
          </p:nvSpPr>
          <p:spPr bwMode="auto">
            <a:xfrm>
              <a:off x="3888" y="1488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s-ES">
                <a:latin typeface="Verdana" panose="020B0604030504040204" pitchFamily="34" charset="0"/>
              </a:endParaRPr>
            </a:p>
          </p:txBody>
        </p:sp>
        <p:sp>
          <p:nvSpPr>
            <p:cNvPr id="45069" name="Text Box 13"/>
            <p:cNvSpPr txBox="1">
              <a:spLocks noChangeArrowheads="1"/>
            </p:cNvSpPr>
            <p:nvPr/>
          </p:nvSpPr>
          <p:spPr bwMode="auto">
            <a:xfrm>
              <a:off x="3936" y="1632"/>
              <a:ext cx="1056" cy="1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Add Your</a:t>
              </a:r>
            </a:p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Title Text</a:t>
              </a:r>
            </a:p>
            <a:p>
              <a:pPr algn="ctr" eaLnBrk="0" hangingPunct="0"/>
              <a:endParaRPr lang="en-US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5</a:t>
              </a:r>
            </a:p>
          </p:txBody>
        </p:sp>
        <p:sp>
          <p:nvSpPr>
            <p:cNvPr id="45070" name="AutoShape 14"/>
            <p:cNvSpPr>
              <a:spLocks noChangeArrowheads="1"/>
            </p:cNvSpPr>
            <p:nvPr/>
          </p:nvSpPr>
          <p:spPr bwMode="gray">
            <a:xfrm>
              <a:off x="3458" y="1824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71" name="AutoShape 15"/>
            <p:cNvSpPr>
              <a:spLocks noChangeArrowheads="1"/>
            </p:cNvSpPr>
            <p:nvPr/>
          </p:nvSpPr>
          <p:spPr bwMode="gray">
            <a:xfrm>
              <a:off x="1995" y="1159"/>
              <a:ext cx="1728" cy="336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72" name="AutoShape 16"/>
            <p:cNvSpPr>
              <a:spLocks noChangeArrowheads="1"/>
            </p:cNvSpPr>
            <p:nvPr/>
          </p:nvSpPr>
          <p:spPr bwMode="gray">
            <a:xfrm>
              <a:off x="2283" y="1584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73" name="Text Box 17"/>
            <p:cNvSpPr txBox="1">
              <a:spLocks noChangeArrowheads="1"/>
            </p:cNvSpPr>
            <p:nvPr/>
          </p:nvSpPr>
          <p:spPr bwMode="gray">
            <a:xfrm>
              <a:off x="2618" y="1251"/>
              <a:ext cx="41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074" name="AutoShape 18"/>
            <p:cNvSpPr>
              <a:spLocks noChangeArrowheads="1"/>
            </p:cNvSpPr>
            <p:nvPr/>
          </p:nvSpPr>
          <p:spPr bwMode="gray">
            <a:xfrm>
              <a:off x="2015" y="3456"/>
              <a:ext cx="1728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44BD41">
                    <a:gamma/>
                    <a:shade val="46275"/>
                    <a:invGamma/>
                  </a:srgbClr>
                </a:gs>
                <a:gs pos="50000">
                  <a:srgbClr val="44BD41"/>
                </a:gs>
                <a:gs pos="100000">
                  <a:srgbClr val="44BD41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75" name="Text Box 19"/>
            <p:cNvSpPr txBox="1">
              <a:spLocks noChangeArrowheads="1"/>
            </p:cNvSpPr>
            <p:nvPr/>
          </p:nvSpPr>
          <p:spPr bwMode="gray">
            <a:xfrm>
              <a:off x="2618" y="3602"/>
              <a:ext cx="41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076" name="AutoShape 20"/>
            <p:cNvSpPr>
              <a:spLocks noChangeArrowheads="1"/>
            </p:cNvSpPr>
            <p:nvPr/>
          </p:nvSpPr>
          <p:spPr bwMode="gray">
            <a:xfrm>
              <a:off x="2269" y="3072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Diagram</a:t>
            </a:r>
            <a:endParaRPr lang="en-US" sz="1800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196850" y="1676400"/>
            <a:ext cx="5975350" cy="4495800"/>
          </a:xfrm>
          <a:prstGeom prst="rightArrow">
            <a:avLst>
              <a:gd name="adj1" fmla="val 79306"/>
              <a:gd name="adj2" fmla="val 32920"/>
            </a:avLst>
          </a:prstGeom>
          <a:gradFill rotWithShape="1">
            <a:gsLst>
              <a:gs pos="0">
                <a:schemeClr val="accent1">
                  <a:gamma/>
                  <a:tint val="3137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685800" y="2286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66667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blackWhite">
          <a:xfrm>
            <a:off x="685800" y="3429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6667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685800" y="4572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66667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5943600" y="3276600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Add Your </a:t>
            </a:r>
          </a:p>
          <a:p>
            <a:pPr algn="ctr"/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Title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Diagram</a:t>
            </a:r>
            <a:endParaRPr lang="en-US" sz="1800"/>
          </a:p>
        </p:txBody>
      </p:sp>
      <p:grpSp>
        <p:nvGrpSpPr>
          <p:cNvPr id="49193" name="Group 41"/>
          <p:cNvGrpSpPr>
            <a:grpSpLocks/>
          </p:cNvGrpSpPr>
          <p:nvPr/>
        </p:nvGrpSpPr>
        <p:grpSpPr bwMode="auto">
          <a:xfrm>
            <a:off x="914400" y="2362200"/>
            <a:ext cx="7162800" cy="2895600"/>
            <a:chOff x="476" y="1388"/>
            <a:chExt cx="4808" cy="1924"/>
          </a:xfrm>
        </p:grpSpPr>
        <p:sp>
          <p:nvSpPr>
            <p:cNvPr id="49155" name="AutoShape 3"/>
            <p:cNvSpPr>
              <a:spLocks noChangeArrowheads="1"/>
            </p:cNvSpPr>
            <p:nvPr/>
          </p:nvSpPr>
          <p:spPr bwMode="gray">
            <a:xfrm>
              <a:off x="1837" y="1891"/>
              <a:ext cx="318" cy="36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9156" name="AutoShape 4"/>
            <p:cNvSpPr>
              <a:spLocks noChangeArrowheads="1"/>
            </p:cNvSpPr>
            <p:nvPr/>
          </p:nvSpPr>
          <p:spPr bwMode="gray">
            <a:xfrm>
              <a:off x="3560" y="1891"/>
              <a:ext cx="318" cy="36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9157" name="Oval 5"/>
            <p:cNvSpPr>
              <a:spLocks noChangeArrowheads="1"/>
            </p:cNvSpPr>
            <p:nvPr/>
          </p:nvSpPr>
          <p:spPr bwMode="gray">
            <a:xfrm>
              <a:off x="3923" y="1392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49158" name="Oval 6"/>
            <p:cNvSpPr>
              <a:spLocks noChangeArrowheads="1"/>
            </p:cNvSpPr>
            <p:nvPr/>
          </p:nvSpPr>
          <p:spPr bwMode="gray">
            <a:xfrm>
              <a:off x="3923" y="1392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49159" name="Oval 7"/>
            <p:cNvSpPr>
              <a:spLocks noChangeArrowheads="1"/>
            </p:cNvSpPr>
            <p:nvPr/>
          </p:nvSpPr>
          <p:spPr bwMode="gray">
            <a:xfrm>
              <a:off x="4012" y="1481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49160" name="Oval 8"/>
            <p:cNvSpPr>
              <a:spLocks noChangeArrowheads="1"/>
            </p:cNvSpPr>
            <p:nvPr/>
          </p:nvSpPr>
          <p:spPr bwMode="gray">
            <a:xfrm>
              <a:off x="4032" y="1488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49161" name="Oval 9"/>
            <p:cNvSpPr>
              <a:spLocks noChangeArrowheads="1"/>
            </p:cNvSpPr>
            <p:nvPr/>
          </p:nvSpPr>
          <p:spPr bwMode="gray">
            <a:xfrm>
              <a:off x="4076" y="1540"/>
              <a:ext cx="1065" cy="106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gray">
            <a:xfrm>
              <a:off x="476" y="1388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49163" name="Oval 11"/>
            <p:cNvSpPr>
              <a:spLocks noChangeArrowheads="1"/>
            </p:cNvSpPr>
            <p:nvPr/>
          </p:nvSpPr>
          <p:spPr bwMode="gray">
            <a:xfrm>
              <a:off x="476" y="1388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49164" name="Oval 12"/>
            <p:cNvSpPr>
              <a:spLocks noChangeArrowheads="1"/>
            </p:cNvSpPr>
            <p:nvPr/>
          </p:nvSpPr>
          <p:spPr bwMode="gray">
            <a:xfrm>
              <a:off x="565" y="1477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gray">
            <a:xfrm>
              <a:off x="566" y="1479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gray">
            <a:xfrm>
              <a:off x="624" y="1536"/>
              <a:ext cx="1065" cy="106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grpSp>
          <p:nvGrpSpPr>
            <p:cNvPr id="49167" name="Group 15"/>
            <p:cNvGrpSpPr>
              <a:grpSpLocks/>
            </p:cNvGrpSpPr>
            <p:nvPr/>
          </p:nvGrpSpPr>
          <p:grpSpPr bwMode="auto">
            <a:xfrm>
              <a:off x="641" y="1552"/>
              <a:ext cx="1031" cy="1031"/>
              <a:chOff x="4166" y="1706"/>
              <a:chExt cx="1252" cy="1252"/>
            </a:xfrm>
          </p:grpSpPr>
          <p:sp>
            <p:nvSpPr>
              <p:cNvPr id="49168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49169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49170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49171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  <p:sp>
          <p:nvSpPr>
            <p:cNvPr id="49172" name="Oval 20"/>
            <p:cNvSpPr>
              <a:spLocks noChangeArrowheads="1"/>
            </p:cNvSpPr>
            <p:nvPr/>
          </p:nvSpPr>
          <p:spPr bwMode="gray">
            <a:xfrm>
              <a:off x="2200" y="1392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49173" name="Oval 21"/>
            <p:cNvSpPr>
              <a:spLocks noChangeArrowheads="1"/>
            </p:cNvSpPr>
            <p:nvPr/>
          </p:nvSpPr>
          <p:spPr bwMode="gray">
            <a:xfrm>
              <a:off x="2200" y="1392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49174" name="Oval 22"/>
            <p:cNvSpPr>
              <a:spLocks noChangeArrowheads="1"/>
            </p:cNvSpPr>
            <p:nvPr/>
          </p:nvSpPr>
          <p:spPr bwMode="gray">
            <a:xfrm>
              <a:off x="2289" y="1481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49175" name="Oval 23"/>
            <p:cNvSpPr>
              <a:spLocks noChangeArrowheads="1"/>
            </p:cNvSpPr>
            <p:nvPr/>
          </p:nvSpPr>
          <p:spPr bwMode="gray">
            <a:xfrm>
              <a:off x="2290" y="1483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49176" name="Oval 24"/>
            <p:cNvSpPr>
              <a:spLocks noChangeArrowheads="1"/>
            </p:cNvSpPr>
            <p:nvPr/>
          </p:nvSpPr>
          <p:spPr bwMode="gray">
            <a:xfrm>
              <a:off x="2348" y="1540"/>
              <a:ext cx="1065" cy="106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grpSp>
          <p:nvGrpSpPr>
            <p:cNvPr id="49177" name="Group 25"/>
            <p:cNvGrpSpPr>
              <a:grpSpLocks/>
            </p:cNvGrpSpPr>
            <p:nvPr/>
          </p:nvGrpSpPr>
          <p:grpSpPr bwMode="auto">
            <a:xfrm>
              <a:off x="2365" y="1552"/>
              <a:ext cx="1031" cy="1031"/>
              <a:chOff x="4166" y="1706"/>
              <a:chExt cx="1252" cy="1252"/>
            </a:xfrm>
          </p:grpSpPr>
          <p:sp>
            <p:nvSpPr>
              <p:cNvPr id="49178" name="Oval 2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49179" name="Oval 2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49180" name="Oval 2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  <p:grpSp>
          <p:nvGrpSpPr>
            <p:cNvPr id="49182" name="Group 30"/>
            <p:cNvGrpSpPr>
              <a:grpSpLocks/>
            </p:cNvGrpSpPr>
            <p:nvPr/>
          </p:nvGrpSpPr>
          <p:grpSpPr bwMode="auto">
            <a:xfrm>
              <a:off x="4095" y="1552"/>
              <a:ext cx="1031" cy="1031"/>
              <a:chOff x="4166" y="1706"/>
              <a:chExt cx="1252" cy="1252"/>
            </a:xfrm>
          </p:grpSpPr>
          <p:sp>
            <p:nvSpPr>
              <p:cNvPr id="49183" name="Oval 3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49184" name="Oval 3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49185" name="Oval 33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49186" name="Oval 3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  <p:sp>
          <p:nvSpPr>
            <p:cNvPr id="49187" name="AutoShape 35"/>
            <p:cNvSpPr>
              <a:spLocks noChangeArrowheads="1"/>
            </p:cNvSpPr>
            <p:nvPr/>
          </p:nvSpPr>
          <p:spPr bwMode="gray">
            <a:xfrm>
              <a:off x="507" y="2987"/>
              <a:ext cx="1296" cy="325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49188" name="AutoShape 36"/>
            <p:cNvSpPr>
              <a:spLocks noChangeArrowheads="1"/>
            </p:cNvSpPr>
            <p:nvPr/>
          </p:nvSpPr>
          <p:spPr bwMode="gray">
            <a:xfrm>
              <a:off x="2229" y="2987"/>
              <a:ext cx="1296" cy="325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49189" name="AutoShape 37"/>
            <p:cNvSpPr>
              <a:spLocks noChangeArrowheads="1"/>
            </p:cNvSpPr>
            <p:nvPr/>
          </p:nvSpPr>
          <p:spPr bwMode="gray">
            <a:xfrm>
              <a:off x="3963" y="2987"/>
              <a:ext cx="1296" cy="325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49190" name="Text Box 38"/>
            <p:cNvSpPr txBox="1">
              <a:spLocks noChangeArrowheads="1"/>
            </p:cNvSpPr>
            <p:nvPr/>
          </p:nvSpPr>
          <p:spPr bwMode="gray">
            <a:xfrm>
              <a:off x="898" y="1933"/>
              <a:ext cx="521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49191" name="Text Box 39"/>
            <p:cNvSpPr txBox="1">
              <a:spLocks noChangeArrowheads="1"/>
            </p:cNvSpPr>
            <p:nvPr/>
          </p:nvSpPr>
          <p:spPr bwMode="gray">
            <a:xfrm>
              <a:off x="2626" y="1933"/>
              <a:ext cx="521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49192" name="Text Box 40"/>
            <p:cNvSpPr txBox="1">
              <a:spLocks noChangeArrowheads="1"/>
            </p:cNvSpPr>
            <p:nvPr/>
          </p:nvSpPr>
          <p:spPr bwMode="gray">
            <a:xfrm>
              <a:off x="4354" y="1933"/>
              <a:ext cx="521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</a:rPr>
                <a:t>Text</a:t>
              </a:r>
            </a:p>
          </p:txBody>
        </p:sp>
      </p:grp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5607050" y="609600"/>
            <a:ext cx="329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Click to edit text styles</a:t>
            </a: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5638800" y="1011238"/>
            <a:ext cx="3070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Edit your company slogan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922tgp_connection_light">
  <a:themeElements>
    <a:clrScheme name="1922tgp_connection_light 2">
      <a:dk1>
        <a:srgbClr val="000000"/>
      </a:dk1>
      <a:lt1>
        <a:srgbClr val="FFFFFF"/>
      </a:lt1>
      <a:dk2>
        <a:srgbClr val="37399B"/>
      </a:dk2>
      <a:lt2>
        <a:srgbClr val="C0C0C0"/>
      </a:lt2>
      <a:accent1>
        <a:srgbClr val="4987E3"/>
      </a:accent1>
      <a:accent2>
        <a:srgbClr val="D23516"/>
      </a:accent2>
      <a:accent3>
        <a:srgbClr val="FFFFFF"/>
      </a:accent3>
      <a:accent4>
        <a:srgbClr val="000000"/>
      </a:accent4>
      <a:accent5>
        <a:srgbClr val="B1C3EF"/>
      </a:accent5>
      <a:accent6>
        <a:srgbClr val="BE2F13"/>
      </a:accent6>
      <a:hlink>
        <a:srgbClr val="36A1B6"/>
      </a:hlink>
      <a:folHlink>
        <a:srgbClr val="7FB242"/>
      </a:folHlink>
    </a:clrScheme>
    <a:fontScheme name="1922tgp_connection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922tgp_connection_light 1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2AA08A"/>
        </a:accent1>
        <a:accent2>
          <a:srgbClr val="AA67DD"/>
        </a:accent2>
        <a:accent3>
          <a:srgbClr val="FFFFFF"/>
        </a:accent3>
        <a:accent4>
          <a:srgbClr val="000000"/>
        </a:accent4>
        <a:accent5>
          <a:srgbClr val="ACCDC4"/>
        </a:accent5>
        <a:accent6>
          <a:srgbClr val="9A5DC8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22tgp_connection_light 2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4987E3"/>
        </a:accent1>
        <a:accent2>
          <a:srgbClr val="D23516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BE2F13"/>
        </a:accent6>
        <a:hlink>
          <a:srgbClr val="36A1B6"/>
        </a:hlink>
        <a:folHlink>
          <a:srgbClr val="7FB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22tgp_connection_light 3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117AC1"/>
        </a:accent1>
        <a:accent2>
          <a:srgbClr val="3E9887"/>
        </a:accent2>
        <a:accent3>
          <a:srgbClr val="FFFFFF"/>
        </a:accent3>
        <a:accent4>
          <a:srgbClr val="000000"/>
        </a:accent4>
        <a:accent5>
          <a:srgbClr val="AABEDD"/>
        </a:accent5>
        <a:accent6>
          <a:srgbClr val="37897A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cdb2004211gl</Template>
  <TotalTime>1</TotalTime>
  <Words>606</Words>
  <Application>Microsoft Office PowerPoint</Application>
  <PresentationFormat>Presentación en pantalla (4:3)</PresentationFormat>
  <Paragraphs>210</Paragraphs>
  <Slides>20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Wingdings</vt:lpstr>
      <vt:lpstr>Verdana</vt:lpstr>
      <vt:lpstr>1922tgp_connection_light</vt:lpstr>
      <vt:lpstr>Microsoft Graph Chart</vt:lpstr>
      <vt:lpstr>Modelamiento del MECC</vt:lpstr>
      <vt:lpstr>Contents</vt:lpstr>
      <vt:lpstr>Hot Tip</vt:lpstr>
      <vt:lpstr>Diagram</vt:lpstr>
      <vt:lpstr>Diagram</vt:lpstr>
      <vt:lpstr>Diagram</vt:lpstr>
      <vt:lpstr>Diagram</vt:lpstr>
      <vt:lpstr>Diagram</vt:lpstr>
      <vt:lpstr>Diagram</vt:lpstr>
      <vt:lpstr>Chart- PowerPoint2002</vt:lpstr>
      <vt:lpstr>Diagram</vt:lpstr>
      <vt:lpstr>Diagram</vt:lpstr>
      <vt:lpstr>Marketing Diagram</vt:lpstr>
      <vt:lpstr>Diagram</vt:lpstr>
      <vt:lpstr>Diagram</vt:lpstr>
      <vt:lpstr>Progress Diagram</vt:lpstr>
      <vt:lpstr>Block Diagram</vt:lpstr>
      <vt:lpstr>Table</vt:lpstr>
      <vt:lpstr>3-D Pie Chart</vt:lpstr>
      <vt:lpstr>Presentación de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Modelamiento del MECC</dc:title>
  <dc:creator>pc</dc:creator>
  <cp:lastModifiedBy>pc</cp:lastModifiedBy>
  <cp:revision>1</cp:revision>
  <dcterms:created xsi:type="dcterms:W3CDTF">2013-10-12T10:58:11Z</dcterms:created>
  <dcterms:modified xsi:type="dcterms:W3CDTF">2013-10-12T10:59:58Z</dcterms:modified>
</cp:coreProperties>
</file>