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AABDF-1469-42E8-A5EB-2863AD0C1D6D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DE7C-9614-463D-9ADA-97ABADBD2B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4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2DE7C-9614-463D-9ADA-97ABADBD2B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2DE7C-9614-463D-9ADA-97ABADBD2B9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49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6F0B05E-EEDF-4244-A97D-B4C2E7F37D1E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55D0-C8AA-47F7-BC4A-DC59EEB9EEF6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3748-E51B-4349-95E2-B8B3E5434156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48A2-9E3E-4F4C-904F-2755D307752A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070E-99CC-4D32-8AA1-67DFC1B46227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EB3E-6A2C-4814-9793-A780EE7AF2AA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CB22-0674-48C0-AE6A-1EBAF2FA2AA9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410D-583A-464E-9EA1-6596336635F2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C8C4-3631-4741-8213-3834DA5E32FF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A2F80-3B3D-4A3D-88D9-F814907007E0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67E862-559B-490F-84DB-6D93678866FB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D7A6D93-5106-4126-A359-1B4FDDF2E218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para orientar el Proyecto de Investigación</a:t>
            </a:r>
            <a:endParaRPr lang="es-E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7512" y="4218708"/>
            <a:ext cx="9228201" cy="1634087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CPCC. Yónel Chocano Figueroa. </a:t>
            </a:r>
            <a:r>
              <a:rPr lang="es-ES" dirty="0" smtClean="0">
                <a:solidFill>
                  <a:srgbClr val="002060"/>
                </a:solidFill>
              </a:rPr>
              <a:t>DOCENTE UNHEVAL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958-85C3-4391-84FA-9992C7978229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65920" y="5460961"/>
            <a:ext cx="2926080" cy="139703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90440"/>
            <a:ext cx="10772775" cy="1658198"/>
          </a:xfrm>
        </p:spPr>
        <p:txBody>
          <a:bodyPr/>
          <a:lstStyle/>
          <a:p>
            <a:pPr algn="ctr"/>
            <a:r>
              <a:rPr lang="es-ES" dirty="0" smtClean="0"/>
              <a:t>LA ORGANIZACIÓN DEL TRABAJO DE INVESTIGACIÓN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699237"/>
              </p:ext>
            </p:extLst>
          </p:nvPr>
        </p:nvGraphicFramePr>
        <p:xfrm>
          <a:off x="1163781" y="2011363"/>
          <a:ext cx="1026621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354"/>
                <a:gridCol w="53768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PREGUNTA</a:t>
                      </a:r>
                      <a:r>
                        <a:rPr lang="es-ES" sz="2000" b="1" baseline="0" dirty="0" smtClean="0"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QUE NOS HACEMOS</a:t>
                      </a:r>
                      <a:endParaRPr lang="es-ES" sz="2000" b="1" dirty="0"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DEFINICIÓN QUE DEBEMOS REALIZAR</a:t>
                      </a:r>
                      <a:endParaRPr lang="es-ES" sz="2000" b="1" dirty="0"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Qué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Tema o cuestión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Situación problema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Dónde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Área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Cuándo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Cronograma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Cuánto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Profundidad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Cómo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Métodos y técnicas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 Quienes</a:t>
                      </a:r>
                      <a:endParaRPr lang="es-E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Equipo humano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</a:t>
                      </a:r>
                      <a:r>
                        <a:rPr lang="es-E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qué</a:t>
                      </a:r>
                      <a:endParaRPr lang="es-E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Financiación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DD48-ABE9-49C3-87F3-949644B05642}" type="datetime1">
              <a:rPr lang="es-ES" smtClean="0"/>
              <a:t>05/05/2015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UNHEVAL. Seminario de Tesis I. </a:t>
            </a:r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265920" y="5386258"/>
            <a:ext cx="2926080" cy="1397039"/>
          </a:xfrm>
        </p:spPr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61222"/>
              </p:ext>
            </p:extLst>
          </p:nvPr>
        </p:nvGraphicFramePr>
        <p:xfrm>
          <a:off x="5370489" y="2382591"/>
          <a:ext cx="656823" cy="3596640"/>
        </p:xfrm>
        <a:graphic>
          <a:graphicData uri="http://schemas.openxmlformats.org/drawingml/2006/table">
            <a:tbl>
              <a:tblPr/>
              <a:tblGrid>
                <a:gridCol w="656823"/>
              </a:tblGrid>
              <a:tr h="3593205">
                <a:tc>
                  <a:txBody>
                    <a:bodyPr/>
                    <a:lstStyle/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s-ES" sz="2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es-ES" sz="23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10614" y="6001555"/>
            <a:ext cx="10135673" cy="180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/>
              <a:t>CUADRO MODIFICADO DE EZEQUIEL ANDER EGG “Técnicas de Investigación Social”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92715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tropolitana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93</TotalTime>
  <Words>113</Words>
  <Application>Microsoft Office PowerPoint</Application>
  <PresentationFormat>Panorámica</PresentationFormat>
  <Paragraphs>42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Metropolitana</vt:lpstr>
      <vt:lpstr>Guía para orientar el Proyecto de Investigación</vt:lpstr>
      <vt:lpstr>LA ORGANIZACIÓN DEL TRABAJO DE INVESTIGACIÓN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para orientar el Proyecto de Investigación</dc:title>
  <dc:creator>Yónel Chocano Figueroa</dc:creator>
  <cp:lastModifiedBy>Yónel Chocano Figueroa</cp:lastModifiedBy>
  <cp:revision>7</cp:revision>
  <dcterms:created xsi:type="dcterms:W3CDTF">2015-04-25T15:40:53Z</dcterms:created>
  <dcterms:modified xsi:type="dcterms:W3CDTF">2015-05-05T22:21:07Z</dcterms:modified>
</cp:coreProperties>
</file>